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20E56A-EDF8-4FF2-BF0E-53567DD30A6F}" v="59" dt="2026-09-08T10:53:40.2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58" d="100"/>
          <a:sy n="58" d="100"/>
        </p:scale>
        <p:origin x="11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k Dean" userId="eb3f07d6-d90c-4ed2-93b0-c1cd05b016e1" providerId="ADAL" clId="{86E66224-83A7-4846-828C-CB30D2A28B95}"/>
    <pc:docChg chg="custSel addSld modSld">
      <pc:chgData name="Nick Dean" userId="eb3f07d6-d90c-4ed2-93b0-c1cd05b016e1" providerId="ADAL" clId="{86E66224-83A7-4846-828C-CB30D2A28B95}" dt="2026-09-08T11:01:28.237" v="708" actId="14100"/>
      <pc:docMkLst>
        <pc:docMk/>
      </pc:docMkLst>
      <pc:sldChg chg="modSp new mod">
        <pc:chgData name="Nick Dean" userId="eb3f07d6-d90c-4ed2-93b0-c1cd05b016e1" providerId="ADAL" clId="{86E66224-83A7-4846-828C-CB30D2A28B95}" dt="2026-09-08T10:24:20.880" v="198" actId="20577"/>
        <pc:sldMkLst>
          <pc:docMk/>
          <pc:sldMk cId="1293102353" sldId="257"/>
        </pc:sldMkLst>
        <pc:spChg chg="mod">
          <ac:chgData name="Nick Dean" userId="eb3f07d6-d90c-4ed2-93b0-c1cd05b016e1" providerId="ADAL" clId="{86E66224-83A7-4846-828C-CB30D2A28B95}" dt="2026-09-08T10:21:34.165" v="10" actId="20577"/>
          <ac:spMkLst>
            <pc:docMk/>
            <pc:sldMk cId="1293102353" sldId="257"/>
            <ac:spMk id="2" creationId="{D5833D43-FEBB-99F8-EB2C-E387EB0874C6}"/>
          </ac:spMkLst>
        </pc:spChg>
        <pc:spChg chg="mod">
          <ac:chgData name="Nick Dean" userId="eb3f07d6-d90c-4ed2-93b0-c1cd05b016e1" providerId="ADAL" clId="{86E66224-83A7-4846-828C-CB30D2A28B95}" dt="2026-09-08T10:24:20.880" v="198" actId="20577"/>
          <ac:spMkLst>
            <pc:docMk/>
            <pc:sldMk cId="1293102353" sldId="257"/>
            <ac:spMk id="3" creationId="{85DF39CF-5E92-FA67-E573-98A101ADC5C9}"/>
          </ac:spMkLst>
        </pc:spChg>
      </pc:sldChg>
      <pc:sldChg chg="modSp new mod">
        <pc:chgData name="Nick Dean" userId="eb3f07d6-d90c-4ed2-93b0-c1cd05b016e1" providerId="ADAL" clId="{86E66224-83A7-4846-828C-CB30D2A28B95}" dt="2026-09-08T10:25:38.801" v="206"/>
        <pc:sldMkLst>
          <pc:docMk/>
          <pc:sldMk cId="474691825" sldId="258"/>
        </pc:sldMkLst>
        <pc:spChg chg="mod">
          <ac:chgData name="Nick Dean" userId="eb3f07d6-d90c-4ed2-93b0-c1cd05b016e1" providerId="ADAL" clId="{86E66224-83A7-4846-828C-CB30D2A28B95}" dt="2026-09-08T10:25:34.077" v="204" actId="20577"/>
          <ac:spMkLst>
            <pc:docMk/>
            <pc:sldMk cId="474691825" sldId="258"/>
            <ac:spMk id="2" creationId="{8C43627E-67F6-2124-875A-0E645C0A33CD}"/>
          </ac:spMkLst>
        </pc:spChg>
        <pc:spChg chg="mod">
          <ac:chgData name="Nick Dean" userId="eb3f07d6-d90c-4ed2-93b0-c1cd05b016e1" providerId="ADAL" clId="{86E66224-83A7-4846-828C-CB30D2A28B95}" dt="2026-09-08T10:25:38.801" v="206"/>
          <ac:spMkLst>
            <pc:docMk/>
            <pc:sldMk cId="474691825" sldId="258"/>
            <ac:spMk id="3" creationId="{9EBB7886-CF40-379A-9A0F-81703964D54E}"/>
          </ac:spMkLst>
        </pc:spChg>
      </pc:sldChg>
      <pc:sldChg chg="modSp new mod">
        <pc:chgData name="Nick Dean" userId="eb3f07d6-d90c-4ed2-93b0-c1cd05b016e1" providerId="ADAL" clId="{86E66224-83A7-4846-828C-CB30D2A28B95}" dt="2026-09-08T10:25:48.039" v="214"/>
        <pc:sldMkLst>
          <pc:docMk/>
          <pc:sldMk cId="812536901" sldId="259"/>
        </pc:sldMkLst>
        <pc:spChg chg="mod">
          <ac:chgData name="Nick Dean" userId="eb3f07d6-d90c-4ed2-93b0-c1cd05b016e1" providerId="ADAL" clId="{86E66224-83A7-4846-828C-CB30D2A28B95}" dt="2026-09-08T10:25:44.189" v="212" actId="20577"/>
          <ac:spMkLst>
            <pc:docMk/>
            <pc:sldMk cId="812536901" sldId="259"/>
            <ac:spMk id="2" creationId="{8D36C04C-84A1-0938-0DF4-6CF79263F705}"/>
          </ac:spMkLst>
        </pc:spChg>
        <pc:spChg chg="mod">
          <ac:chgData name="Nick Dean" userId="eb3f07d6-d90c-4ed2-93b0-c1cd05b016e1" providerId="ADAL" clId="{86E66224-83A7-4846-828C-CB30D2A28B95}" dt="2026-09-08T10:25:48.039" v="214"/>
          <ac:spMkLst>
            <pc:docMk/>
            <pc:sldMk cId="812536901" sldId="259"/>
            <ac:spMk id="3" creationId="{991D3CD9-E2A9-539A-7032-E2898055B17A}"/>
          </ac:spMkLst>
        </pc:spChg>
      </pc:sldChg>
      <pc:sldChg chg="modSp new mod">
        <pc:chgData name="Nick Dean" userId="eb3f07d6-d90c-4ed2-93b0-c1cd05b016e1" providerId="ADAL" clId="{86E66224-83A7-4846-828C-CB30D2A28B95}" dt="2026-09-08T10:25:56.121" v="222"/>
        <pc:sldMkLst>
          <pc:docMk/>
          <pc:sldMk cId="672072856" sldId="260"/>
        </pc:sldMkLst>
        <pc:spChg chg="mod">
          <ac:chgData name="Nick Dean" userId="eb3f07d6-d90c-4ed2-93b0-c1cd05b016e1" providerId="ADAL" clId="{86E66224-83A7-4846-828C-CB30D2A28B95}" dt="2026-09-08T10:25:52.810" v="220" actId="20577"/>
          <ac:spMkLst>
            <pc:docMk/>
            <pc:sldMk cId="672072856" sldId="260"/>
            <ac:spMk id="2" creationId="{420056C5-CD8E-99BC-1EBD-17AD7E8AD26C}"/>
          </ac:spMkLst>
        </pc:spChg>
        <pc:spChg chg="mod">
          <ac:chgData name="Nick Dean" userId="eb3f07d6-d90c-4ed2-93b0-c1cd05b016e1" providerId="ADAL" clId="{86E66224-83A7-4846-828C-CB30D2A28B95}" dt="2026-09-08T10:25:56.121" v="222"/>
          <ac:spMkLst>
            <pc:docMk/>
            <pc:sldMk cId="672072856" sldId="260"/>
            <ac:spMk id="3" creationId="{862EFE8A-0089-ED93-6B0C-76290820C16A}"/>
          </ac:spMkLst>
        </pc:spChg>
      </pc:sldChg>
      <pc:sldChg chg="modSp new mod">
        <pc:chgData name="Nick Dean" userId="eb3f07d6-d90c-4ed2-93b0-c1cd05b016e1" providerId="ADAL" clId="{86E66224-83A7-4846-828C-CB30D2A28B95}" dt="2026-09-08T10:41:54.640" v="463" actId="20577"/>
        <pc:sldMkLst>
          <pc:docMk/>
          <pc:sldMk cId="3619223862" sldId="261"/>
        </pc:sldMkLst>
        <pc:spChg chg="mod">
          <ac:chgData name="Nick Dean" userId="eb3f07d6-d90c-4ed2-93b0-c1cd05b016e1" providerId="ADAL" clId="{86E66224-83A7-4846-828C-CB30D2A28B95}" dt="2026-09-08T10:41:54.640" v="463" actId="20577"/>
          <ac:spMkLst>
            <pc:docMk/>
            <pc:sldMk cId="3619223862" sldId="261"/>
            <ac:spMk id="2" creationId="{4F6067A5-39F6-608F-B4D4-30623B12F02B}"/>
          </ac:spMkLst>
        </pc:spChg>
        <pc:spChg chg="mod">
          <ac:chgData name="Nick Dean" userId="eb3f07d6-d90c-4ed2-93b0-c1cd05b016e1" providerId="ADAL" clId="{86E66224-83A7-4846-828C-CB30D2A28B95}" dt="2026-09-08T10:40:03.539" v="460" actId="20577"/>
          <ac:spMkLst>
            <pc:docMk/>
            <pc:sldMk cId="3619223862" sldId="261"/>
            <ac:spMk id="3" creationId="{8B36EED2-2D22-52E9-6871-DAACB13854EE}"/>
          </ac:spMkLst>
        </pc:spChg>
      </pc:sldChg>
      <pc:sldChg chg="addSp delSp modSp new mod">
        <pc:chgData name="Nick Dean" userId="eb3f07d6-d90c-4ed2-93b0-c1cd05b016e1" providerId="ADAL" clId="{86E66224-83A7-4846-828C-CB30D2A28B95}" dt="2026-09-08T10:43:18.714" v="510" actId="1076"/>
        <pc:sldMkLst>
          <pc:docMk/>
          <pc:sldMk cId="1243646429" sldId="262"/>
        </pc:sldMkLst>
        <pc:spChg chg="mod">
          <ac:chgData name="Nick Dean" userId="eb3f07d6-d90c-4ed2-93b0-c1cd05b016e1" providerId="ADAL" clId="{86E66224-83A7-4846-828C-CB30D2A28B95}" dt="2026-09-08T10:41:59.587" v="472" actId="20577"/>
          <ac:spMkLst>
            <pc:docMk/>
            <pc:sldMk cId="1243646429" sldId="262"/>
            <ac:spMk id="2" creationId="{74C22AB9-F3ED-15DB-752C-11AA4AEA54EE}"/>
          </ac:spMkLst>
        </pc:spChg>
        <pc:spChg chg="del mod">
          <ac:chgData name="Nick Dean" userId="eb3f07d6-d90c-4ed2-93b0-c1cd05b016e1" providerId="ADAL" clId="{86E66224-83A7-4846-828C-CB30D2A28B95}" dt="2026-09-08T10:42:22.654" v="475"/>
          <ac:spMkLst>
            <pc:docMk/>
            <pc:sldMk cId="1243646429" sldId="262"/>
            <ac:spMk id="3" creationId="{317A1FE8-7AAE-ADE9-3875-979EBD8D5830}"/>
          </ac:spMkLst>
        </pc:spChg>
        <pc:spChg chg="add del mod">
          <ac:chgData name="Nick Dean" userId="eb3f07d6-d90c-4ed2-93b0-c1cd05b016e1" providerId="ADAL" clId="{86E66224-83A7-4846-828C-CB30D2A28B95}" dt="2026-09-08T10:43:12.743" v="508" actId="478"/>
          <ac:spMkLst>
            <pc:docMk/>
            <pc:sldMk cId="1243646429" sldId="262"/>
            <ac:spMk id="9" creationId="{2A7E3373-F0B6-A4F9-C717-F4D7349F9138}"/>
          </ac:spMkLst>
        </pc:spChg>
        <pc:picChg chg="add del mod ord">
          <ac:chgData name="Nick Dean" userId="eb3f07d6-d90c-4ed2-93b0-c1cd05b016e1" providerId="ADAL" clId="{86E66224-83A7-4846-828C-CB30D2A28B95}" dt="2026-09-08T10:42:51.724" v="484" actId="478"/>
          <ac:picMkLst>
            <pc:docMk/>
            <pc:sldMk cId="1243646429" sldId="262"/>
            <ac:picMk id="5" creationId="{6FEE4F63-536F-4C23-AFF3-5199C4A99A83}"/>
          </ac:picMkLst>
        </pc:picChg>
        <pc:picChg chg="add mod">
          <ac:chgData name="Nick Dean" userId="eb3f07d6-d90c-4ed2-93b0-c1cd05b016e1" providerId="ADAL" clId="{86E66224-83A7-4846-828C-CB30D2A28B95}" dt="2026-09-08T10:43:18.714" v="510" actId="1076"/>
          <ac:picMkLst>
            <pc:docMk/>
            <pc:sldMk cId="1243646429" sldId="262"/>
            <ac:picMk id="7" creationId="{6863DD54-85B3-0936-FD3E-B81EA5967F3F}"/>
          </ac:picMkLst>
        </pc:picChg>
      </pc:sldChg>
      <pc:sldChg chg="addSp delSp modSp new mod">
        <pc:chgData name="Nick Dean" userId="eb3f07d6-d90c-4ed2-93b0-c1cd05b016e1" providerId="ADAL" clId="{86E66224-83A7-4846-828C-CB30D2A28B95}" dt="2026-09-08T10:43:06.809" v="507" actId="20577"/>
        <pc:sldMkLst>
          <pc:docMk/>
          <pc:sldMk cId="2505682447" sldId="263"/>
        </pc:sldMkLst>
        <pc:spChg chg="mod">
          <ac:chgData name="Nick Dean" userId="eb3f07d6-d90c-4ed2-93b0-c1cd05b016e1" providerId="ADAL" clId="{86E66224-83A7-4846-828C-CB30D2A28B95}" dt="2026-09-08T10:43:06.809" v="507" actId="20577"/>
          <ac:spMkLst>
            <pc:docMk/>
            <pc:sldMk cId="2505682447" sldId="263"/>
            <ac:spMk id="2" creationId="{35E3151D-C006-5192-AF45-04FA6D2412CB}"/>
          </ac:spMkLst>
        </pc:spChg>
        <pc:spChg chg="del">
          <ac:chgData name="Nick Dean" userId="eb3f07d6-d90c-4ed2-93b0-c1cd05b016e1" providerId="ADAL" clId="{86E66224-83A7-4846-828C-CB30D2A28B95}" dt="2026-09-08T10:42:54.800" v="485"/>
          <ac:spMkLst>
            <pc:docMk/>
            <pc:sldMk cId="2505682447" sldId="263"/>
            <ac:spMk id="3" creationId="{AC48295C-20E2-EEE8-6E6D-1E965A685C4C}"/>
          </ac:spMkLst>
        </pc:spChg>
        <pc:picChg chg="add mod">
          <ac:chgData name="Nick Dean" userId="eb3f07d6-d90c-4ed2-93b0-c1cd05b016e1" providerId="ADAL" clId="{86E66224-83A7-4846-828C-CB30D2A28B95}" dt="2026-09-08T10:43:01.474" v="488" actId="1076"/>
          <ac:picMkLst>
            <pc:docMk/>
            <pc:sldMk cId="2505682447" sldId="263"/>
            <ac:picMk id="4" creationId="{9AA0113D-A83D-910A-06AA-C6F83875AD99}"/>
          </ac:picMkLst>
        </pc:picChg>
      </pc:sldChg>
      <pc:sldChg chg="addSp delSp modSp new mod">
        <pc:chgData name="Nick Dean" userId="eb3f07d6-d90c-4ed2-93b0-c1cd05b016e1" providerId="ADAL" clId="{86E66224-83A7-4846-828C-CB30D2A28B95}" dt="2026-09-08T10:48:18.271" v="525" actId="14100"/>
        <pc:sldMkLst>
          <pc:docMk/>
          <pc:sldMk cId="3523900322" sldId="264"/>
        </pc:sldMkLst>
        <pc:spChg chg="mod">
          <ac:chgData name="Nick Dean" userId="eb3f07d6-d90c-4ed2-93b0-c1cd05b016e1" providerId="ADAL" clId="{86E66224-83A7-4846-828C-CB30D2A28B95}" dt="2026-09-08T10:43:59.859" v="520" actId="20577"/>
          <ac:spMkLst>
            <pc:docMk/>
            <pc:sldMk cId="3523900322" sldId="264"/>
            <ac:spMk id="2" creationId="{ECEEA792-6F52-9968-1501-3EFA4A15985D}"/>
          </ac:spMkLst>
        </pc:spChg>
        <pc:spChg chg="del">
          <ac:chgData name="Nick Dean" userId="eb3f07d6-d90c-4ed2-93b0-c1cd05b016e1" providerId="ADAL" clId="{86E66224-83A7-4846-828C-CB30D2A28B95}" dt="2026-09-08T10:48:11.628" v="521" actId="478"/>
          <ac:spMkLst>
            <pc:docMk/>
            <pc:sldMk cId="3523900322" sldId="264"/>
            <ac:spMk id="3" creationId="{1479370B-0398-F4D3-A71A-A0D42BB8032E}"/>
          </ac:spMkLst>
        </pc:spChg>
        <pc:picChg chg="add mod">
          <ac:chgData name="Nick Dean" userId="eb3f07d6-d90c-4ed2-93b0-c1cd05b016e1" providerId="ADAL" clId="{86E66224-83A7-4846-828C-CB30D2A28B95}" dt="2026-09-08T10:48:18.271" v="525" actId="14100"/>
          <ac:picMkLst>
            <pc:docMk/>
            <pc:sldMk cId="3523900322" sldId="264"/>
            <ac:picMk id="5" creationId="{9875A552-95F6-BE16-43D8-DE6661CDB381}"/>
          </ac:picMkLst>
        </pc:picChg>
      </pc:sldChg>
      <pc:sldChg chg="modSp new mod">
        <pc:chgData name="Nick Dean" userId="eb3f07d6-d90c-4ed2-93b0-c1cd05b016e1" providerId="ADAL" clId="{86E66224-83A7-4846-828C-CB30D2A28B95}" dt="2026-09-08T10:53:40.284" v="638" actId="20577"/>
        <pc:sldMkLst>
          <pc:docMk/>
          <pc:sldMk cId="3953995309" sldId="265"/>
        </pc:sldMkLst>
        <pc:spChg chg="mod">
          <ac:chgData name="Nick Dean" userId="eb3f07d6-d90c-4ed2-93b0-c1cd05b016e1" providerId="ADAL" clId="{86E66224-83A7-4846-828C-CB30D2A28B95}" dt="2026-09-08T10:48:41.887" v="535" actId="20577"/>
          <ac:spMkLst>
            <pc:docMk/>
            <pc:sldMk cId="3953995309" sldId="265"/>
            <ac:spMk id="2" creationId="{DA05EAB1-47AC-4772-9A45-ED304ACD0BA0}"/>
          </ac:spMkLst>
        </pc:spChg>
        <pc:spChg chg="mod">
          <ac:chgData name="Nick Dean" userId="eb3f07d6-d90c-4ed2-93b0-c1cd05b016e1" providerId="ADAL" clId="{86E66224-83A7-4846-828C-CB30D2A28B95}" dt="2026-09-08T10:53:40.284" v="638" actId="20577"/>
          <ac:spMkLst>
            <pc:docMk/>
            <pc:sldMk cId="3953995309" sldId="265"/>
            <ac:spMk id="3" creationId="{832B217B-8226-5C90-9567-FD7D115AAAD7}"/>
          </ac:spMkLst>
        </pc:spChg>
      </pc:sldChg>
      <pc:sldChg chg="addSp delSp modSp new mod">
        <pc:chgData name="Nick Dean" userId="eb3f07d6-d90c-4ed2-93b0-c1cd05b016e1" providerId="ADAL" clId="{86E66224-83A7-4846-828C-CB30D2A28B95}" dt="2026-09-08T10:54:47.145" v="652" actId="14100"/>
        <pc:sldMkLst>
          <pc:docMk/>
          <pc:sldMk cId="2021568357" sldId="266"/>
        </pc:sldMkLst>
        <pc:spChg chg="mod">
          <ac:chgData name="Nick Dean" userId="eb3f07d6-d90c-4ed2-93b0-c1cd05b016e1" providerId="ADAL" clId="{86E66224-83A7-4846-828C-CB30D2A28B95}" dt="2026-09-08T10:53:53.596" v="648" actId="20577"/>
          <ac:spMkLst>
            <pc:docMk/>
            <pc:sldMk cId="2021568357" sldId="266"/>
            <ac:spMk id="2" creationId="{9846BD4E-941E-23A9-CCDE-AFFAE63F4B61}"/>
          </ac:spMkLst>
        </pc:spChg>
        <pc:spChg chg="del">
          <ac:chgData name="Nick Dean" userId="eb3f07d6-d90c-4ed2-93b0-c1cd05b016e1" providerId="ADAL" clId="{86E66224-83A7-4846-828C-CB30D2A28B95}" dt="2026-09-08T10:54:41.136" v="650"/>
          <ac:spMkLst>
            <pc:docMk/>
            <pc:sldMk cId="2021568357" sldId="266"/>
            <ac:spMk id="3" creationId="{35D36B26-0C3F-B138-D9C2-95E577B3F5E8}"/>
          </ac:spMkLst>
        </pc:spChg>
        <pc:picChg chg="add mod ord">
          <ac:chgData name="Nick Dean" userId="eb3f07d6-d90c-4ed2-93b0-c1cd05b016e1" providerId="ADAL" clId="{86E66224-83A7-4846-828C-CB30D2A28B95}" dt="2026-09-08T10:54:47.145" v="652" actId="14100"/>
          <ac:picMkLst>
            <pc:docMk/>
            <pc:sldMk cId="2021568357" sldId="266"/>
            <ac:picMk id="5" creationId="{9B498D94-CDB8-89D8-6984-2D11E7D9FE3C}"/>
          </ac:picMkLst>
        </pc:picChg>
      </pc:sldChg>
      <pc:sldChg chg="addSp delSp modSp new mod">
        <pc:chgData name="Nick Dean" userId="eb3f07d6-d90c-4ed2-93b0-c1cd05b016e1" providerId="ADAL" clId="{86E66224-83A7-4846-828C-CB30D2A28B95}" dt="2026-09-08T10:59:53.991" v="669" actId="1076"/>
        <pc:sldMkLst>
          <pc:docMk/>
          <pc:sldMk cId="709749839" sldId="267"/>
        </pc:sldMkLst>
        <pc:spChg chg="mod">
          <ac:chgData name="Nick Dean" userId="eb3f07d6-d90c-4ed2-93b0-c1cd05b016e1" providerId="ADAL" clId="{86E66224-83A7-4846-828C-CB30D2A28B95}" dt="2026-09-08T10:54:59.815" v="662" actId="20577"/>
          <ac:spMkLst>
            <pc:docMk/>
            <pc:sldMk cId="709749839" sldId="267"/>
            <ac:spMk id="2" creationId="{D367B639-4EFC-8AF9-5CB6-FDB0892B3C02}"/>
          </ac:spMkLst>
        </pc:spChg>
        <pc:spChg chg="del mod">
          <ac:chgData name="Nick Dean" userId="eb3f07d6-d90c-4ed2-93b0-c1cd05b016e1" providerId="ADAL" clId="{86E66224-83A7-4846-828C-CB30D2A28B95}" dt="2026-09-08T10:59:26.031" v="665"/>
          <ac:spMkLst>
            <pc:docMk/>
            <pc:sldMk cId="709749839" sldId="267"/>
            <ac:spMk id="3" creationId="{B7896846-D3EC-59AB-5EC9-CC58702320B9}"/>
          </ac:spMkLst>
        </pc:spChg>
        <pc:picChg chg="add mod ord">
          <ac:chgData name="Nick Dean" userId="eb3f07d6-d90c-4ed2-93b0-c1cd05b016e1" providerId="ADAL" clId="{86E66224-83A7-4846-828C-CB30D2A28B95}" dt="2026-09-08T10:59:53.991" v="669" actId="1076"/>
          <ac:picMkLst>
            <pc:docMk/>
            <pc:sldMk cId="709749839" sldId="267"/>
            <ac:picMk id="5" creationId="{DD2A6FCE-A41F-E976-C759-9D30A7676642}"/>
          </ac:picMkLst>
        </pc:picChg>
      </pc:sldChg>
      <pc:sldChg chg="addSp delSp modSp new mod">
        <pc:chgData name="Nick Dean" userId="eb3f07d6-d90c-4ed2-93b0-c1cd05b016e1" providerId="ADAL" clId="{86E66224-83A7-4846-828C-CB30D2A28B95}" dt="2026-09-08T11:01:07.523" v="682" actId="1076"/>
        <pc:sldMkLst>
          <pc:docMk/>
          <pc:sldMk cId="2861687941" sldId="268"/>
        </pc:sldMkLst>
        <pc:spChg chg="mod">
          <ac:chgData name="Nick Dean" userId="eb3f07d6-d90c-4ed2-93b0-c1cd05b016e1" providerId="ADAL" clId="{86E66224-83A7-4846-828C-CB30D2A28B95}" dt="2026-09-08T11:00:09.552" v="679" actId="20577"/>
          <ac:spMkLst>
            <pc:docMk/>
            <pc:sldMk cId="2861687941" sldId="268"/>
            <ac:spMk id="2" creationId="{206EA81E-EF82-50E6-D352-CAED6E54A268}"/>
          </ac:spMkLst>
        </pc:spChg>
        <pc:spChg chg="del mod">
          <ac:chgData name="Nick Dean" userId="eb3f07d6-d90c-4ed2-93b0-c1cd05b016e1" providerId="ADAL" clId="{86E66224-83A7-4846-828C-CB30D2A28B95}" dt="2026-09-08T11:01:03.659" v="681" actId="22"/>
          <ac:spMkLst>
            <pc:docMk/>
            <pc:sldMk cId="2861687941" sldId="268"/>
            <ac:spMk id="3" creationId="{BE7A5FE7-03DE-F812-BEEA-859121060CA5}"/>
          </ac:spMkLst>
        </pc:spChg>
        <pc:picChg chg="add mod ord">
          <ac:chgData name="Nick Dean" userId="eb3f07d6-d90c-4ed2-93b0-c1cd05b016e1" providerId="ADAL" clId="{86E66224-83A7-4846-828C-CB30D2A28B95}" dt="2026-09-08T11:01:07.523" v="682" actId="1076"/>
          <ac:picMkLst>
            <pc:docMk/>
            <pc:sldMk cId="2861687941" sldId="268"/>
            <ac:picMk id="5" creationId="{6B40A61C-B983-A8E8-4C0C-FA20F655E1AF}"/>
          </ac:picMkLst>
        </pc:picChg>
      </pc:sldChg>
      <pc:sldChg chg="addSp delSp modSp new mod">
        <pc:chgData name="Nick Dean" userId="eb3f07d6-d90c-4ed2-93b0-c1cd05b016e1" providerId="ADAL" clId="{86E66224-83A7-4846-828C-CB30D2A28B95}" dt="2026-09-08T11:01:28.237" v="708" actId="14100"/>
        <pc:sldMkLst>
          <pc:docMk/>
          <pc:sldMk cId="2111836529" sldId="269"/>
        </pc:sldMkLst>
        <pc:spChg chg="mod">
          <ac:chgData name="Nick Dean" userId="eb3f07d6-d90c-4ed2-93b0-c1cd05b016e1" providerId="ADAL" clId="{86E66224-83A7-4846-828C-CB30D2A28B95}" dt="2026-09-08T11:01:19.106" v="704" actId="20577"/>
          <ac:spMkLst>
            <pc:docMk/>
            <pc:sldMk cId="2111836529" sldId="269"/>
            <ac:spMk id="2" creationId="{534CD26B-1E54-E0CC-E792-FFD4B6BBB34B}"/>
          </ac:spMkLst>
        </pc:spChg>
        <pc:spChg chg="del mod">
          <ac:chgData name="Nick Dean" userId="eb3f07d6-d90c-4ed2-93b0-c1cd05b016e1" providerId="ADAL" clId="{86E66224-83A7-4846-828C-CB30D2A28B95}" dt="2026-09-08T11:01:23.747" v="706" actId="22"/>
          <ac:spMkLst>
            <pc:docMk/>
            <pc:sldMk cId="2111836529" sldId="269"/>
            <ac:spMk id="3" creationId="{F619BC46-7570-72E9-0ECD-364469985422}"/>
          </ac:spMkLst>
        </pc:spChg>
        <pc:picChg chg="add mod ord">
          <ac:chgData name="Nick Dean" userId="eb3f07d6-d90c-4ed2-93b0-c1cd05b016e1" providerId="ADAL" clId="{86E66224-83A7-4846-828C-CB30D2A28B95}" dt="2026-09-08T11:01:28.237" v="708" actId="14100"/>
          <ac:picMkLst>
            <pc:docMk/>
            <pc:sldMk cId="2111836529" sldId="269"/>
            <ac:picMk id="5" creationId="{E335575A-9588-B6B4-0F5D-65D92EC147D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74377-1729-A353-0F6E-26E78B4A06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4C2161-26BD-4405-9A03-0AE02BC057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E68D6-AADB-1499-8EE2-18D79A377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D4370-4E20-4322-A2B2-600D3F47BD5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08E57-62A6-FE72-ED49-405EB6C0F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003182-54FB-3DC3-C37A-CEFA84B7E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528AF-06F0-457D-89A4-53EB8C6A47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4144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075AE-DE28-D379-88F1-98535CB9D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7FD1C-8922-83F3-B394-517465E55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4C7715-7410-19D2-1869-4E61B3F50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D4370-4E20-4322-A2B2-600D3F47BD5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B4478-63A9-8881-37C6-B18BF87ED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D46263-ADCB-89E1-C258-B09996621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528AF-06F0-457D-89A4-53EB8C6A47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4748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013F0-D8E9-45BA-71C0-D8E66266C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28D383-87A0-9BCE-5517-6E69F37290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AE3C3C-D3E0-C88D-43A1-B2EAB6298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D4370-4E20-4322-A2B2-600D3F47BD5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DEB65C-8C82-E989-F4BA-D86ED6C27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02C82-717F-8B5F-3C49-B436D0499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528AF-06F0-457D-89A4-53EB8C6A47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9832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1FFE1-0678-D629-0808-7E23DA902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F2D4ED-7CFC-B234-E405-CD4F64A300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785D50-A359-54E3-FCF7-255DAAE34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F4701C-93E1-0A9C-447D-8C5C01F99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D4370-4E20-4322-A2B2-600D3F47BD5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7494FB-FD0D-0E5B-0DED-B3618ADA4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1A8920-7C2A-AFA6-62D9-982A915C1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528AF-06F0-457D-89A4-53EB8C6A47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3289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63707-B295-4074-85DF-FCB512E96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F37D4-EF78-FBE9-9B52-339033890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979814-35EC-92CB-B0B6-08CC267B07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7C9B37-9EC2-AC91-0485-4240F75B9F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AB5105-C92E-CAC3-856F-1295F78FC4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825724-6262-5BCD-3EC5-3DD452362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D4370-4E20-4322-A2B2-600D3F47BD5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974DCA-057D-EB0A-F9EC-93696548F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59E86D-E2AD-A123-86B1-C19AF7B49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528AF-06F0-457D-89A4-53EB8C6A47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1018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739AB-CE8F-5B83-2BA0-D01CEC82F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2B198B-DFAA-9262-CE0C-DE39DCB37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D4370-4E20-4322-A2B2-600D3F47BD5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FD7B7E-C227-5ED1-CB47-FD93503F6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E1C4E0-21BB-B034-911C-C41B52737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528AF-06F0-457D-89A4-53EB8C6A47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7667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7CD1FE-E2BE-6B34-0E24-70C7ECB65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D4370-4E20-4322-A2B2-600D3F47BD5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4F854D-8408-FCBF-ED97-62D60C514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6EE72F-9B7B-FE63-C23E-2A3DF451C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528AF-06F0-457D-89A4-53EB8C6A47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0137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E4F88-41B0-5BAA-6270-A28BFB6DB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F5528-C7C2-59BD-EB52-DFE493D7BF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2CF8BD-3B03-969B-F8A5-78DD4F5AAA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89140E-3440-A98D-30CA-A4E1A1A1C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D4370-4E20-4322-A2B2-600D3F47BD5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0E096E-1690-651C-D08C-1376897CD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52A0C9-BC92-36E1-36F2-346DB6AB8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528AF-06F0-457D-89A4-53EB8C6A47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8115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8D4CF-B5C8-D028-8BE5-72074E91B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C97444-4DE6-5BE6-19C0-FB298F8D2F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5D9D49-3BC0-C2CC-DEFF-A2A7E00A41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BAD09E-5A78-B918-0EB8-9B50E56DC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D4370-4E20-4322-A2B2-600D3F47BD5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41D07F-152E-E042-0F13-F8CCD085B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0C850C-9D5F-9A83-0AEB-4F29F9907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528AF-06F0-457D-89A4-53EB8C6A47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3656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07F0C-4837-C25A-991C-60923B772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98255A-B6C9-18DF-6F2C-3524943796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1C37B8-CE73-AC73-FCFB-2B5F7F557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D4370-4E20-4322-A2B2-600D3F47BD5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E1B396-51B6-7C09-D903-E3EDA9852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FC00E8-FF98-7A54-47C9-2CA812781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528AF-06F0-457D-89A4-53EB8C6A47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2742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7A0A72-B16D-13DD-11DB-57AD87FA2F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EFE688-EB12-E6D8-ED72-0F968F476A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CDBCE4-189E-9E44-26BD-83F7CAF5D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D4370-4E20-4322-A2B2-600D3F47BD5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A3283-753F-3F17-DE23-C779373DE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7E110-E9BF-B937-2176-5BAEC1477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528AF-06F0-457D-89A4-53EB8C6A47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6892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EC15A7-59A8-ADFA-62B3-5990D7952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BA1AD3-6170-7FCC-332E-B896D06EFB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83DF32-9FDE-F8EE-27A3-3D0D1799A8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AD4370-4E20-4322-A2B2-600D3F47BD5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2941EC-9779-337D-86AB-C4245601A9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D11797-EC05-EB2F-E9EE-A1D84E8AB7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4528AF-06F0-457D-89A4-53EB8C6A47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9435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2A7B4-04FC-7F4E-16D2-8D147F7493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Week 1</a:t>
            </a:r>
            <a:br>
              <a:rPr lang="en-GB" dirty="0"/>
            </a:br>
            <a:br>
              <a:rPr lang="en-GB" dirty="0"/>
            </a:br>
            <a:r>
              <a:rPr lang="en-GB" dirty="0"/>
              <a:t>Number and Algebra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09ED5C-888C-3231-8118-7C75379DD3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AQA Further Maths GCSE</a:t>
            </a:r>
          </a:p>
        </p:txBody>
      </p:sp>
    </p:spTree>
    <p:extLst>
      <p:ext uri="{BB962C8B-B14F-4D97-AF65-F5344CB8AC3E}">
        <p14:creationId xmlns:p14="http://schemas.microsoft.com/office/powerpoint/2010/main" val="3918466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33D43-FEBB-99F8-EB2C-E387EB087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DF39CF-5E92-FA67-E573-98A101ADC5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understand the product rule for counting</a:t>
            </a:r>
          </a:p>
          <a:p>
            <a:r>
              <a:rPr lang="en-GB" dirty="0"/>
              <a:t>To be able to work with and simplify surds</a:t>
            </a:r>
          </a:p>
          <a:p>
            <a:r>
              <a:rPr lang="en-GB" dirty="0"/>
              <a:t>To be able to use basic algebra to solve problems</a:t>
            </a:r>
          </a:p>
        </p:txBody>
      </p:sp>
    </p:spTree>
    <p:extLst>
      <p:ext uri="{BB962C8B-B14F-4D97-AF65-F5344CB8AC3E}">
        <p14:creationId xmlns:p14="http://schemas.microsoft.com/office/powerpoint/2010/main" val="1293102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3627E-67F6-2124-875A-0E645C0A3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BB7886-CF40-379A-9A0F-81703964D5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To understand the product rule for counting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4691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6C04C-84A1-0938-0DF4-6CF79263F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D3CD9-E2A9-539A-7032-E2898055B1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To be able to work with and simplify surds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2536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056C5-CD8E-99BC-1EBD-17AD7E8AD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EFE8A-0089-ED93-6B0C-76290820C1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To be able to use basic algebra to solve problems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2072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067A5-39F6-608F-B4D4-30623B12F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6EED2-2D22-52E9-6871-DAACB13854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Monty is in the business of arranging fruits in a straight line. If they have a dragon fruit, a guava, a lychee and a pineapple, how many different arrangements of the fruit are there? </a:t>
            </a:r>
          </a:p>
        </p:txBody>
      </p:sp>
    </p:spTree>
    <p:extLst>
      <p:ext uri="{BB962C8B-B14F-4D97-AF65-F5344CB8AC3E}">
        <p14:creationId xmlns:p14="http://schemas.microsoft.com/office/powerpoint/2010/main" val="3619223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22AB9-F3ED-15DB-752C-11AA4AEA5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63DD54-85B3-0936-FD3E-B81EA5967F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53055"/>
            <a:ext cx="6227232" cy="435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646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3151D-C006-5192-AF45-04FA6D241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2 continued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9AA0113D-A83D-910A-06AA-C6F83875AD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39186"/>
            <a:ext cx="5605544" cy="200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682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EA792-6F52-9968-1501-3EFA4A159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75A552-95F6-BE16-43D8-DE6661CDB3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690688"/>
            <a:ext cx="7055725" cy="430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900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5EAB1-47AC-4772-9A45-ED304ACD0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2B217B-8226-5C90-9567-FD7D115AAAD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14350" indent="-514350">
                  <a:buAutoNum type="alphaLcParenR"/>
                </a:pPr>
                <a:r>
                  <a:rPr lang="en-GB" dirty="0"/>
                  <a:t>Simplify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32</m:t>
                        </m:r>
                      </m:e>
                    </m:rad>
                    <m:r>
                      <a:rPr lang="en-GB" b="0" i="1" smtClean="0">
                        <a:latin typeface="Cambria Math" panose="02040503050406030204" pitchFamily="18" charset="0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18</m:t>
                        </m:r>
                      </m:e>
                    </m:rad>
                  </m:oMath>
                </a14:m>
                <a:endParaRPr lang="en-GB" dirty="0"/>
              </a:p>
              <a:p>
                <a:pPr marL="514350" indent="-514350">
                  <a:buAutoNum type="alphaLcParenR"/>
                </a:pPr>
                <a:endParaRPr lang="en-GB" dirty="0"/>
              </a:p>
              <a:p>
                <a:pPr marL="514350" indent="-514350">
                  <a:buAutoNum type="alphaLcParenR"/>
                </a:pPr>
                <a:r>
                  <a:rPr lang="en-GB" dirty="0"/>
                  <a:t>Rationalise the denominator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ad>
                          <m:radPr>
                            <m:degHide m:val="on"/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4−</m:t>
                        </m:r>
                        <m:rad>
                          <m:radPr>
                            <m:degHide m:val="on"/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den>
                    </m:f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2B217B-8226-5C90-9567-FD7D115AAAD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15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39953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6BD4E-941E-23A9-CCDE-AFFAE63F4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B498D94-CDB8-89D8-6984-2D11E7D9FE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7760413" cy="480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568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7B639-4EFC-8AF9-5CB6-FDB0892B3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4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D2A6FCE-A41F-E976-C759-9D30A76766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81193"/>
            <a:ext cx="5498111" cy="1237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7498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EA81E-EF82-50E6-D352-CAED6E54A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B40A61C-B983-A8E8-4C0C-FA20F655E1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19450"/>
            <a:ext cx="7972425" cy="39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6879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CD26B-1E54-E0CC-E792-FFD4B6BBB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Exercises continued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335575A-9588-B6B4-0F5D-65D92EC147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9016822" cy="3321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836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38FE7DB83D18A43BFAF2ED3DD9F133B" ma:contentTypeVersion="10" ma:contentTypeDescription="Create a new document." ma:contentTypeScope="" ma:versionID="1a6b3e838a7bd5ff18e24985659c3db3">
  <xsd:schema xmlns:xsd="http://www.w3.org/2001/XMLSchema" xmlns:xs="http://www.w3.org/2001/XMLSchema" xmlns:p="http://schemas.microsoft.com/office/2006/metadata/properties" xmlns:ns2="27d399a5-99c1-4b6e-9b96-f908cc15f915" targetNamespace="http://schemas.microsoft.com/office/2006/metadata/properties" ma:root="true" ma:fieldsID="947bf600599642bad79d6e842c954ff3" ns2:_="">
    <xsd:import namespace="27d399a5-99c1-4b6e-9b96-f908cc15f91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d399a5-99c1-4b6e-9b96-f908cc15f9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bda7246-3923-450d-bf48-38b7f30be8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7d399a5-99c1-4b6e-9b96-f908cc15f91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D647243-BB52-402C-B570-341C140064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7d399a5-99c1-4b6e-9b96-f908cc15f9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ED6235E-3A65-45B0-92F0-2A5BC70FE26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5E412F6-4A7F-475D-85B7-7A1415F71DE0}">
  <ds:schemaRefs>
    <ds:schemaRef ds:uri="http://purl.org/dc/dcmitype/"/>
    <ds:schemaRef ds:uri="http://purl.org/dc/elements/1.1/"/>
    <ds:schemaRef ds:uri="http://schemas.microsoft.com/office/infopath/2007/PartnerControls"/>
    <ds:schemaRef ds:uri="27d399a5-99c1-4b6e-9b96-f908cc15f915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131</Words>
  <Application>Microsoft Office PowerPoint</Application>
  <PresentationFormat>Widescreen</PresentationFormat>
  <Paragraphs>25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Cambria Math</vt:lpstr>
      <vt:lpstr>Office Theme</vt:lpstr>
      <vt:lpstr>Week 1  Number and Algebra</vt:lpstr>
      <vt:lpstr>Objectives</vt:lpstr>
      <vt:lpstr>Notes</vt:lpstr>
      <vt:lpstr>Notes</vt:lpstr>
      <vt:lpstr>Notes</vt:lpstr>
      <vt:lpstr>Example 1</vt:lpstr>
      <vt:lpstr>Example 2</vt:lpstr>
      <vt:lpstr>Example 2 continued</vt:lpstr>
      <vt:lpstr>Exercises</vt:lpstr>
      <vt:lpstr>Example 3</vt:lpstr>
      <vt:lpstr>Exercises</vt:lpstr>
      <vt:lpstr>Example 4</vt:lpstr>
      <vt:lpstr>Exercises</vt:lpstr>
      <vt:lpstr>Exercises continued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Nick Dean</dc:creator>
  <cp:lastModifiedBy>Nick Dean</cp:lastModifiedBy>
  <cp:revision>1</cp:revision>
  <dcterms:created xsi:type="dcterms:W3CDTF">2026-09-08T10:20:40Z</dcterms:created>
  <dcterms:modified xsi:type="dcterms:W3CDTF">2026-09-08T11:01:30Z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0x010100038FE7DB83D18A43BFAF2ED3DD9F133B</vt:lpwstr>
  </property>
  <property fmtid="{D5CDD505-2E9C-101B-9397-08002B2CF9AE}" pid="3" name="MediaServiceImageTags">
    <vt:lpwstr/>
  </property>
</Properties>
</file>