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A4C2813-3DCE-40CF-8384-6705B5C546F7}" v="194" dt="2026-09-10T14:09:25.8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58" d="100"/>
          <a:sy n="58" d="100"/>
        </p:scale>
        <p:origin x="988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ick Dean" userId="eb3f07d6-d90c-4ed2-93b0-c1cd05b016e1" providerId="ADAL" clId="{86E66224-83A7-4846-828C-CB30D2A28B95}"/>
    <pc:docChg chg="custSel addSld modSld">
      <pc:chgData name="Nick Dean" userId="eb3f07d6-d90c-4ed2-93b0-c1cd05b016e1" providerId="ADAL" clId="{86E66224-83A7-4846-828C-CB30D2A28B95}" dt="2026-09-11T09:51:43.406" v="831" actId="20577"/>
      <pc:docMkLst>
        <pc:docMk/>
      </pc:docMkLst>
      <pc:sldChg chg="modSp mod">
        <pc:chgData name="Nick Dean" userId="eb3f07d6-d90c-4ed2-93b0-c1cd05b016e1" providerId="ADAL" clId="{86E66224-83A7-4846-828C-CB30D2A28B95}" dt="2026-09-11T09:51:43.406" v="831" actId="20577"/>
        <pc:sldMkLst>
          <pc:docMk/>
          <pc:sldMk cId="2844033389" sldId="256"/>
        </pc:sldMkLst>
        <pc:spChg chg="mod">
          <ac:chgData name="Nick Dean" userId="eb3f07d6-d90c-4ed2-93b0-c1cd05b016e1" providerId="ADAL" clId="{86E66224-83A7-4846-828C-CB30D2A28B95}" dt="2026-09-11T09:51:43.406" v="831" actId="20577"/>
          <ac:spMkLst>
            <pc:docMk/>
            <pc:sldMk cId="2844033389" sldId="256"/>
            <ac:spMk id="2" creationId="{249710F8-1D37-9DA5-43D8-2DC7B77B60A9}"/>
          </ac:spMkLst>
        </pc:spChg>
      </pc:sldChg>
      <pc:sldChg chg="modSp new mod">
        <pc:chgData name="Nick Dean" userId="eb3f07d6-d90c-4ed2-93b0-c1cd05b016e1" providerId="ADAL" clId="{86E66224-83A7-4846-828C-CB30D2A28B95}" dt="2026-09-10T12:49:44.864" v="193" actId="20577"/>
        <pc:sldMkLst>
          <pc:docMk/>
          <pc:sldMk cId="764807889" sldId="257"/>
        </pc:sldMkLst>
        <pc:spChg chg="mod">
          <ac:chgData name="Nick Dean" userId="eb3f07d6-d90c-4ed2-93b0-c1cd05b016e1" providerId="ADAL" clId="{86E66224-83A7-4846-828C-CB30D2A28B95}" dt="2026-09-10T10:51:11.143" v="10" actId="20577"/>
          <ac:spMkLst>
            <pc:docMk/>
            <pc:sldMk cId="764807889" sldId="257"/>
            <ac:spMk id="2" creationId="{448097EC-A03B-B056-9265-2D83CC416C93}"/>
          </ac:spMkLst>
        </pc:spChg>
        <pc:spChg chg="mod">
          <ac:chgData name="Nick Dean" userId="eb3f07d6-d90c-4ed2-93b0-c1cd05b016e1" providerId="ADAL" clId="{86E66224-83A7-4846-828C-CB30D2A28B95}" dt="2026-09-10T12:49:44.864" v="193" actId="20577"/>
          <ac:spMkLst>
            <pc:docMk/>
            <pc:sldMk cId="764807889" sldId="257"/>
            <ac:spMk id="3" creationId="{01CAC1CE-6A89-5DBA-D7EB-77196A260029}"/>
          </ac:spMkLst>
        </pc:spChg>
      </pc:sldChg>
      <pc:sldChg chg="modSp new mod">
        <pc:chgData name="Nick Dean" userId="eb3f07d6-d90c-4ed2-93b0-c1cd05b016e1" providerId="ADAL" clId="{86E66224-83A7-4846-828C-CB30D2A28B95}" dt="2026-09-10T12:50:02.826" v="201" actId="5793"/>
        <pc:sldMkLst>
          <pc:docMk/>
          <pc:sldMk cId="423324102" sldId="258"/>
        </pc:sldMkLst>
        <pc:spChg chg="mod">
          <ac:chgData name="Nick Dean" userId="eb3f07d6-d90c-4ed2-93b0-c1cd05b016e1" providerId="ADAL" clId="{86E66224-83A7-4846-828C-CB30D2A28B95}" dt="2026-09-10T12:49:53.435" v="199" actId="20577"/>
          <ac:spMkLst>
            <pc:docMk/>
            <pc:sldMk cId="423324102" sldId="258"/>
            <ac:spMk id="2" creationId="{2698739F-70ED-3552-BF3F-BBF3EDCC7463}"/>
          </ac:spMkLst>
        </pc:spChg>
        <pc:spChg chg="mod">
          <ac:chgData name="Nick Dean" userId="eb3f07d6-d90c-4ed2-93b0-c1cd05b016e1" providerId="ADAL" clId="{86E66224-83A7-4846-828C-CB30D2A28B95}" dt="2026-09-10T12:50:02.826" v="201" actId="5793"/>
          <ac:spMkLst>
            <pc:docMk/>
            <pc:sldMk cId="423324102" sldId="258"/>
            <ac:spMk id="3" creationId="{E729C978-FF08-3B37-7085-0B44E1BD8FCB}"/>
          </ac:spMkLst>
        </pc:spChg>
      </pc:sldChg>
      <pc:sldChg chg="modSp new mod">
        <pc:chgData name="Nick Dean" userId="eb3f07d6-d90c-4ed2-93b0-c1cd05b016e1" providerId="ADAL" clId="{86E66224-83A7-4846-828C-CB30D2A28B95}" dt="2026-09-10T12:50:20.390" v="209" actId="5793"/>
        <pc:sldMkLst>
          <pc:docMk/>
          <pc:sldMk cId="571695201" sldId="259"/>
        </pc:sldMkLst>
        <pc:spChg chg="mod">
          <ac:chgData name="Nick Dean" userId="eb3f07d6-d90c-4ed2-93b0-c1cd05b016e1" providerId="ADAL" clId="{86E66224-83A7-4846-828C-CB30D2A28B95}" dt="2026-09-10T12:50:17.522" v="207" actId="20577"/>
          <ac:spMkLst>
            <pc:docMk/>
            <pc:sldMk cId="571695201" sldId="259"/>
            <ac:spMk id="2" creationId="{CBAA1B8A-DB57-53E7-DA88-AEE89F978371}"/>
          </ac:spMkLst>
        </pc:spChg>
        <pc:spChg chg="mod">
          <ac:chgData name="Nick Dean" userId="eb3f07d6-d90c-4ed2-93b0-c1cd05b016e1" providerId="ADAL" clId="{86E66224-83A7-4846-828C-CB30D2A28B95}" dt="2026-09-10T12:50:20.390" v="209" actId="5793"/>
          <ac:spMkLst>
            <pc:docMk/>
            <pc:sldMk cId="571695201" sldId="259"/>
            <ac:spMk id="3" creationId="{CC87A32E-4AAD-7B0F-FBDB-88F0C5645BEB}"/>
          </ac:spMkLst>
        </pc:spChg>
      </pc:sldChg>
      <pc:sldChg chg="modSp new mod">
        <pc:chgData name="Nick Dean" userId="eb3f07d6-d90c-4ed2-93b0-c1cd05b016e1" providerId="ADAL" clId="{86E66224-83A7-4846-828C-CB30D2A28B95}" dt="2026-09-10T12:50:35.765" v="219" actId="5793"/>
        <pc:sldMkLst>
          <pc:docMk/>
          <pc:sldMk cId="3480120494" sldId="260"/>
        </pc:sldMkLst>
        <pc:spChg chg="mod">
          <ac:chgData name="Nick Dean" userId="eb3f07d6-d90c-4ed2-93b0-c1cd05b016e1" providerId="ADAL" clId="{86E66224-83A7-4846-828C-CB30D2A28B95}" dt="2026-09-10T12:50:26.835" v="217" actId="20577"/>
          <ac:spMkLst>
            <pc:docMk/>
            <pc:sldMk cId="3480120494" sldId="260"/>
            <ac:spMk id="2" creationId="{B60D1FD9-6404-F105-68C3-D7D6F10D2A7E}"/>
          </ac:spMkLst>
        </pc:spChg>
        <pc:spChg chg="mod">
          <ac:chgData name="Nick Dean" userId="eb3f07d6-d90c-4ed2-93b0-c1cd05b016e1" providerId="ADAL" clId="{86E66224-83A7-4846-828C-CB30D2A28B95}" dt="2026-09-10T12:50:35.765" v="219" actId="5793"/>
          <ac:spMkLst>
            <pc:docMk/>
            <pc:sldMk cId="3480120494" sldId="260"/>
            <ac:spMk id="3" creationId="{554FF98A-2BBD-6665-7B83-1BF17E86AF79}"/>
          </ac:spMkLst>
        </pc:spChg>
      </pc:sldChg>
      <pc:sldChg chg="addSp delSp modSp new mod">
        <pc:chgData name="Nick Dean" userId="eb3f07d6-d90c-4ed2-93b0-c1cd05b016e1" providerId="ADAL" clId="{86E66224-83A7-4846-828C-CB30D2A28B95}" dt="2026-09-10T13:48:18.377" v="234" actId="14100"/>
        <pc:sldMkLst>
          <pc:docMk/>
          <pc:sldMk cId="1912501533" sldId="261"/>
        </pc:sldMkLst>
        <pc:spChg chg="mod">
          <ac:chgData name="Nick Dean" userId="eb3f07d6-d90c-4ed2-93b0-c1cd05b016e1" providerId="ADAL" clId="{86E66224-83A7-4846-828C-CB30D2A28B95}" dt="2026-09-10T13:48:08.776" v="229" actId="20577"/>
          <ac:spMkLst>
            <pc:docMk/>
            <pc:sldMk cId="1912501533" sldId="261"/>
            <ac:spMk id="2" creationId="{931CAC52-9E30-28EE-C44A-98A147EDA4F3}"/>
          </ac:spMkLst>
        </pc:spChg>
        <pc:spChg chg="del mod">
          <ac:chgData name="Nick Dean" userId="eb3f07d6-d90c-4ed2-93b0-c1cd05b016e1" providerId="ADAL" clId="{86E66224-83A7-4846-828C-CB30D2A28B95}" dt="2026-09-10T13:48:12.050" v="232"/>
          <ac:spMkLst>
            <pc:docMk/>
            <pc:sldMk cId="1912501533" sldId="261"/>
            <ac:spMk id="3" creationId="{CE61730F-2918-BE16-25EC-3A497645488E}"/>
          </ac:spMkLst>
        </pc:spChg>
        <pc:picChg chg="add mod ord">
          <ac:chgData name="Nick Dean" userId="eb3f07d6-d90c-4ed2-93b0-c1cd05b016e1" providerId="ADAL" clId="{86E66224-83A7-4846-828C-CB30D2A28B95}" dt="2026-09-10T13:48:18.377" v="234" actId="14100"/>
          <ac:picMkLst>
            <pc:docMk/>
            <pc:sldMk cId="1912501533" sldId="261"/>
            <ac:picMk id="5" creationId="{87E05F08-7FAB-B570-931F-9B1E409FDBDA}"/>
          </ac:picMkLst>
        </pc:picChg>
      </pc:sldChg>
      <pc:sldChg chg="addSp modSp new mod">
        <pc:chgData name="Nick Dean" userId="eb3f07d6-d90c-4ed2-93b0-c1cd05b016e1" providerId="ADAL" clId="{86E66224-83A7-4846-828C-CB30D2A28B95}" dt="2026-09-10T13:58:14.831" v="380" actId="1076"/>
        <pc:sldMkLst>
          <pc:docMk/>
          <pc:sldMk cId="2724229282" sldId="262"/>
        </pc:sldMkLst>
        <pc:spChg chg="mod">
          <ac:chgData name="Nick Dean" userId="eb3f07d6-d90c-4ed2-93b0-c1cd05b016e1" providerId="ADAL" clId="{86E66224-83A7-4846-828C-CB30D2A28B95}" dt="2026-09-10T13:48:29.005" v="244" actId="20577"/>
          <ac:spMkLst>
            <pc:docMk/>
            <pc:sldMk cId="2724229282" sldId="262"/>
            <ac:spMk id="2" creationId="{A713C336-5C76-CD1A-CEA5-616006A1159C}"/>
          </ac:spMkLst>
        </pc:spChg>
        <pc:spChg chg="mod">
          <ac:chgData name="Nick Dean" userId="eb3f07d6-d90c-4ed2-93b0-c1cd05b016e1" providerId="ADAL" clId="{86E66224-83A7-4846-828C-CB30D2A28B95}" dt="2026-09-10T13:56:30.437" v="337" actId="14100"/>
          <ac:spMkLst>
            <pc:docMk/>
            <pc:sldMk cId="2724229282" sldId="262"/>
            <ac:spMk id="3" creationId="{94A0866F-E533-8447-B09B-495EA232307D}"/>
          </ac:spMkLst>
        </pc:spChg>
        <pc:spChg chg="add mod">
          <ac:chgData name="Nick Dean" userId="eb3f07d6-d90c-4ed2-93b0-c1cd05b016e1" providerId="ADAL" clId="{86E66224-83A7-4846-828C-CB30D2A28B95}" dt="2026-09-10T13:57:40.421" v="362" actId="1076"/>
          <ac:spMkLst>
            <pc:docMk/>
            <pc:sldMk cId="2724229282" sldId="262"/>
            <ac:spMk id="12" creationId="{1683AF74-9BB9-B75D-5F09-3A32057CE884}"/>
          </ac:spMkLst>
        </pc:spChg>
        <pc:spChg chg="add mod">
          <ac:chgData name="Nick Dean" userId="eb3f07d6-d90c-4ed2-93b0-c1cd05b016e1" providerId="ADAL" clId="{86E66224-83A7-4846-828C-CB30D2A28B95}" dt="2026-09-10T13:57:54.082" v="366" actId="1076"/>
          <ac:spMkLst>
            <pc:docMk/>
            <pc:sldMk cId="2724229282" sldId="262"/>
            <ac:spMk id="13" creationId="{47913EB8-DA31-0A86-684E-0840BA16103D}"/>
          </ac:spMkLst>
        </pc:spChg>
        <pc:spChg chg="add mod">
          <ac:chgData name="Nick Dean" userId="eb3f07d6-d90c-4ed2-93b0-c1cd05b016e1" providerId="ADAL" clId="{86E66224-83A7-4846-828C-CB30D2A28B95}" dt="2026-09-10T13:58:05.841" v="374" actId="1076"/>
          <ac:spMkLst>
            <pc:docMk/>
            <pc:sldMk cId="2724229282" sldId="262"/>
            <ac:spMk id="14" creationId="{F1B19E21-6A07-ED73-0960-DE6DC5C81714}"/>
          </ac:spMkLst>
        </pc:spChg>
        <pc:spChg chg="add mod">
          <ac:chgData name="Nick Dean" userId="eb3f07d6-d90c-4ed2-93b0-c1cd05b016e1" providerId="ADAL" clId="{86E66224-83A7-4846-828C-CB30D2A28B95}" dt="2026-09-10T13:58:14.831" v="380" actId="1076"/>
          <ac:spMkLst>
            <pc:docMk/>
            <pc:sldMk cId="2724229282" sldId="262"/>
            <ac:spMk id="15" creationId="{3A5C048D-5AA6-10C5-C4EC-26234711E374}"/>
          </ac:spMkLst>
        </pc:spChg>
        <pc:picChg chg="add mod">
          <ac:chgData name="Nick Dean" userId="eb3f07d6-d90c-4ed2-93b0-c1cd05b016e1" providerId="ADAL" clId="{86E66224-83A7-4846-828C-CB30D2A28B95}" dt="2026-09-10T13:57:18.157" v="358" actId="1076"/>
          <ac:picMkLst>
            <pc:docMk/>
            <pc:sldMk cId="2724229282" sldId="262"/>
            <ac:picMk id="5" creationId="{9CC01E79-B239-96CD-CD2A-8772CC05D5F8}"/>
          </ac:picMkLst>
        </pc:picChg>
        <pc:picChg chg="add mod">
          <ac:chgData name="Nick Dean" userId="eb3f07d6-d90c-4ed2-93b0-c1cd05b016e1" providerId="ADAL" clId="{86E66224-83A7-4846-828C-CB30D2A28B95}" dt="2026-09-10T13:56:50.142" v="346" actId="14100"/>
          <ac:picMkLst>
            <pc:docMk/>
            <pc:sldMk cId="2724229282" sldId="262"/>
            <ac:picMk id="7" creationId="{0D617085-9989-FBDE-7F23-5F8A9DE8A441}"/>
          </ac:picMkLst>
        </pc:picChg>
        <pc:picChg chg="add mod">
          <ac:chgData name="Nick Dean" userId="eb3f07d6-d90c-4ed2-93b0-c1cd05b016e1" providerId="ADAL" clId="{86E66224-83A7-4846-828C-CB30D2A28B95}" dt="2026-09-10T13:56:56.047" v="348" actId="1076"/>
          <ac:picMkLst>
            <pc:docMk/>
            <pc:sldMk cId="2724229282" sldId="262"/>
            <ac:picMk id="9" creationId="{83FB9A86-F429-5EAB-3DC8-E6B5DBCDE5E2}"/>
          </ac:picMkLst>
        </pc:picChg>
        <pc:picChg chg="add mod">
          <ac:chgData name="Nick Dean" userId="eb3f07d6-d90c-4ed2-93b0-c1cd05b016e1" providerId="ADAL" clId="{86E66224-83A7-4846-828C-CB30D2A28B95}" dt="2026-09-10T13:57:13.517" v="356" actId="1076"/>
          <ac:picMkLst>
            <pc:docMk/>
            <pc:sldMk cId="2724229282" sldId="262"/>
            <ac:picMk id="11" creationId="{58281F27-769B-CF46-A4B2-7FE6CEFA0F26}"/>
          </ac:picMkLst>
        </pc:picChg>
      </pc:sldChg>
      <pc:sldChg chg="addSp delSp modSp new mod">
        <pc:chgData name="Nick Dean" userId="eb3f07d6-d90c-4ed2-93b0-c1cd05b016e1" providerId="ADAL" clId="{86E66224-83A7-4846-828C-CB30D2A28B95}" dt="2026-09-10T13:59:17.481" v="395" actId="14100"/>
        <pc:sldMkLst>
          <pc:docMk/>
          <pc:sldMk cId="3514137992" sldId="263"/>
        </pc:sldMkLst>
        <pc:spChg chg="mod">
          <ac:chgData name="Nick Dean" userId="eb3f07d6-d90c-4ed2-93b0-c1cd05b016e1" providerId="ADAL" clId="{86E66224-83A7-4846-828C-CB30D2A28B95}" dt="2026-09-10T13:58:40.515" v="390" actId="20577"/>
          <ac:spMkLst>
            <pc:docMk/>
            <pc:sldMk cId="3514137992" sldId="263"/>
            <ac:spMk id="2" creationId="{B82BF34D-8A6A-E618-AAEE-D1C7375541AE}"/>
          </ac:spMkLst>
        </pc:spChg>
        <pc:spChg chg="del mod">
          <ac:chgData name="Nick Dean" userId="eb3f07d6-d90c-4ed2-93b0-c1cd05b016e1" providerId="ADAL" clId="{86E66224-83A7-4846-828C-CB30D2A28B95}" dt="2026-09-10T13:59:11.765" v="393"/>
          <ac:spMkLst>
            <pc:docMk/>
            <pc:sldMk cId="3514137992" sldId="263"/>
            <ac:spMk id="3" creationId="{29298BCB-EDB2-9554-28D5-B453462CCC60}"/>
          </ac:spMkLst>
        </pc:spChg>
        <pc:picChg chg="add mod ord">
          <ac:chgData name="Nick Dean" userId="eb3f07d6-d90c-4ed2-93b0-c1cd05b016e1" providerId="ADAL" clId="{86E66224-83A7-4846-828C-CB30D2A28B95}" dt="2026-09-10T13:59:17.481" v="395" actId="14100"/>
          <ac:picMkLst>
            <pc:docMk/>
            <pc:sldMk cId="3514137992" sldId="263"/>
            <ac:picMk id="5" creationId="{17FF03E5-0EEA-158C-1918-A027A7BC5F2B}"/>
          </ac:picMkLst>
        </pc:picChg>
      </pc:sldChg>
      <pc:sldChg chg="addSp delSp modSp new mod">
        <pc:chgData name="Nick Dean" userId="eb3f07d6-d90c-4ed2-93b0-c1cd05b016e1" providerId="ADAL" clId="{86E66224-83A7-4846-828C-CB30D2A28B95}" dt="2026-09-10T14:06:43.112" v="638" actId="20577"/>
        <pc:sldMkLst>
          <pc:docMk/>
          <pc:sldMk cId="3688942528" sldId="264"/>
        </pc:sldMkLst>
        <pc:spChg chg="mod">
          <ac:chgData name="Nick Dean" userId="eb3f07d6-d90c-4ed2-93b0-c1cd05b016e1" providerId="ADAL" clId="{86E66224-83A7-4846-828C-CB30D2A28B95}" dt="2026-09-10T13:59:31.237" v="405" actId="20577"/>
          <ac:spMkLst>
            <pc:docMk/>
            <pc:sldMk cId="3688942528" sldId="264"/>
            <ac:spMk id="2" creationId="{E79A5BFA-9A22-2BAF-3A4B-8A04E1FA448D}"/>
          </ac:spMkLst>
        </pc:spChg>
        <pc:spChg chg="mod">
          <ac:chgData name="Nick Dean" userId="eb3f07d6-d90c-4ed2-93b0-c1cd05b016e1" providerId="ADAL" clId="{86E66224-83A7-4846-828C-CB30D2A28B95}" dt="2026-09-10T14:06:43.112" v="638" actId="20577"/>
          <ac:spMkLst>
            <pc:docMk/>
            <pc:sldMk cId="3688942528" sldId="264"/>
            <ac:spMk id="3" creationId="{263F691E-B7C8-51B4-A35D-C5165BD00A18}"/>
          </ac:spMkLst>
        </pc:spChg>
        <pc:picChg chg="add del mod">
          <ac:chgData name="Nick Dean" userId="eb3f07d6-d90c-4ed2-93b0-c1cd05b016e1" providerId="ADAL" clId="{86E66224-83A7-4846-828C-CB30D2A28B95}" dt="2026-09-10T14:04:15.568" v="636" actId="478"/>
          <ac:picMkLst>
            <pc:docMk/>
            <pc:sldMk cId="3688942528" sldId="264"/>
            <ac:picMk id="5" creationId="{BC6D0E0A-939E-2D86-FAA1-AC4CC7E563A0}"/>
          </ac:picMkLst>
        </pc:picChg>
      </pc:sldChg>
      <pc:sldChg chg="modSp new mod">
        <pc:chgData name="Nick Dean" userId="eb3f07d6-d90c-4ed2-93b0-c1cd05b016e1" providerId="ADAL" clId="{86E66224-83A7-4846-828C-CB30D2A28B95}" dt="2026-09-10T14:09:25.813" v="750" actId="20577"/>
        <pc:sldMkLst>
          <pc:docMk/>
          <pc:sldMk cId="136550999" sldId="265"/>
        </pc:sldMkLst>
        <pc:spChg chg="mod">
          <ac:chgData name="Nick Dean" userId="eb3f07d6-d90c-4ed2-93b0-c1cd05b016e1" providerId="ADAL" clId="{86E66224-83A7-4846-828C-CB30D2A28B95}" dt="2026-09-10T14:07:10.547" v="648" actId="20577"/>
          <ac:spMkLst>
            <pc:docMk/>
            <pc:sldMk cId="136550999" sldId="265"/>
            <ac:spMk id="2" creationId="{AAFA6E21-FCB5-815C-EE04-99458B9058F8}"/>
          </ac:spMkLst>
        </pc:spChg>
        <pc:spChg chg="mod">
          <ac:chgData name="Nick Dean" userId="eb3f07d6-d90c-4ed2-93b0-c1cd05b016e1" providerId="ADAL" clId="{86E66224-83A7-4846-828C-CB30D2A28B95}" dt="2026-09-10T14:09:25.813" v="750" actId="20577"/>
          <ac:spMkLst>
            <pc:docMk/>
            <pc:sldMk cId="136550999" sldId="265"/>
            <ac:spMk id="3" creationId="{E7C4C81C-38CC-884B-439B-9CCD6CD47E98}"/>
          </ac:spMkLst>
        </pc:spChg>
      </pc:sldChg>
      <pc:sldChg chg="addSp delSp modSp new mod">
        <pc:chgData name="Nick Dean" userId="eb3f07d6-d90c-4ed2-93b0-c1cd05b016e1" providerId="ADAL" clId="{86E66224-83A7-4846-828C-CB30D2A28B95}" dt="2026-09-11T09:31:42.424" v="767" actId="14100"/>
        <pc:sldMkLst>
          <pc:docMk/>
          <pc:sldMk cId="3384045312" sldId="266"/>
        </pc:sldMkLst>
        <pc:spChg chg="mod">
          <ac:chgData name="Nick Dean" userId="eb3f07d6-d90c-4ed2-93b0-c1cd05b016e1" providerId="ADAL" clId="{86E66224-83A7-4846-828C-CB30D2A28B95}" dt="2026-09-10T14:11:24.311" v="760" actId="20577"/>
          <ac:spMkLst>
            <pc:docMk/>
            <pc:sldMk cId="3384045312" sldId="266"/>
            <ac:spMk id="2" creationId="{C019CEE9-3E90-D0D2-F092-284F8723BAB6}"/>
          </ac:spMkLst>
        </pc:spChg>
        <pc:spChg chg="del mod">
          <ac:chgData name="Nick Dean" userId="eb3f07d6-d90c-4ed2-93b0-c1cd05b016e1" providerId="ADAL" clId="{86E66224-83A7-4846-828C-CB30D2A28B95}" dt="2026-09-11T09:30:53.175" v="762" actId="22"/>
          <ac:spMkLst>
            <pc:docMk/>
            <pc:sldMk cId="3384045312" sldId="266"/>
            <ac:spMk id="3" creationId="{11261A89-9B56-A104-A6F0-A9DCF393A2F0}"/>
          </ac:spMkLst>
        </pc:spChg>
        <pc:picChg chg="add mod ord">
          <ac:chgData name="Nick Dean" userId="eb3f07d6-d90c-4ed2-93b0-c1cd05b016e1" providerId="ADAL" clId="{86E66224-83A7-4846-828C-CB30D2A28B95}" dt="2026-09-11T09:31:38.036" v="766" actId="14100"/>
          <ac:picMkLst>
            <pc:docMk/>
            <pc:sldMk cId="3384045312" sldId="266"/>
            <ac:picMk id="5" creationId="{59B155DD-E3FD-F8C8-195C-0C5167A636B8}"/>
          </ac:picMkLst>
        </pc:picChg>
        <pc:picChg chg="add mod">
          <ac:chgData name="Nick Dean" userId="eb3f07d6-d90c-4ed2-93b0-c1cd05b016e1" providerId="ADAL" clId="{86E66224-83A7-4846-828C-CB30D2A28B95}" dt="2026-09-11T09:31:42.424" v="767" actId="14100"/>
          <ac:picMkLst>
            <pc:docMk/>
            <pc:sldMk cId="3384045312" sldId="266"/>
            <ac:picMk id="7" creationId="{F71BC119-F143-1BEF-5E14-7D6BBF627738}"/>
          </ac:picMkLst>
        </pc:picChg>
      </pc:sldChg>
      <pc:sldChg chg="addSp delSp modSp new mod">
        <pc:chgData name="Nick Dean" userId="eb3f07d6-d90c-4ed2-93b0-c1cd05b016e1" providerId="ADAL" clId="{86E66224-83A7-4846-828C-CB30D2A28B95}" dt="2026-09-11T09:34:20.953" v="801" actId="1076"/>
        <pc:sldMkLst>
          <pc:docMk/>
          <pc:sldMk cId="298876156" sldId="267"/>
        </pc:sldMkLst>
        <pc:spChg chg="mod">
          <ac:chgData name="Nick Dean" userId="eb3f07d6-d90c-4ed2-93b0-c1cd05b016e1" providerId="ADAL" clId="{86E66224-83A7-4846-828C-CB30D2A28B95}" dt="2026-09-11T09:32:25.552" v="789" actId="20577"/>
          <ac:spMkLst>
            <pc:docMk/>
            <pc:sldMk cId="298876156" sldId="267"/>
            <ac:spMk id="2" creationId="{9296D733-3DCA-DCC5-CF46-87ABFADA65E3}"/>
          </ac:spMkLst>
        </pc:spChg>
        <pc:spChg chg="del mod">
          <ac:chgData name="Nick Dean" userId="eb3f07d6-d90c-4ed2-93b0-c1cd05b016e1" providerId="ADAL" clId="{86E66224-83A7-4846-828C-CB30D2A28B95}" dt="2026-09-11T09:33:52.365" v="791" actId="22"/>
          <ac:spMkLst>
            <pc:docMk/>
            <pc:sldMk cId="298876156" sldId="267"/>
            <ac:spMk id="3" creationId="{F05E95AC-756F-43A4-8AFA-768AB4A71ED4}"/>
          </ac:spMkLst>
        </pc:spChg>
        <pc:picChg chg="add mod ord">
          <ac:chgData name="Nick Dean" userId="eb3f07d6-d90c-4ed2-93b0-c1cd05b016e1" providerId="ADAL" clId="{86E66224-83A7-4846-828C-CB30D2A28B95}" dt="2026-09-11T09:34:00.616" v="794" actId="14100"/>
          <ac:picMkLst>
            <pc:docMk/>
            <pc:sldMk cId="298876156" sldId="267"/>
            <ac:picMk id="5" creationId="{BAB4A4C6-0ED2-ABC4-7936-C1C2B74A6A57}"/>
          </ac:picMkLst>
        </pc:picChg>
        <pc:picChg chg="add mod">
          <ac:chgData name="Nick Dean" userId="eb3f07d6-d90c-4ed2-93b0-c1cd05b016e1" providerId="ADAL" clId="{86E66224-83A7-4846-828C-CB30D2A28B95}" dt="2026-09-11T09:34:11.184" v="798" actId="1076"/>
          <ac:picMkLst>
            <pc:docMk/>
            <pc:sldMk cId="298876156" sldId="267"/>
            <ac:picMk id="7" creationId="{3CC085EB-0AC5-11F1-E3D4-218AB846E13D}"/>
          </ac:picMkLst>
        </pc:picChg>
        <pc:picChg chg="add mod">
          <ac:chgData name="Nick Dean" userId="eb3f07d6-d90c-4ed2-93b0-c1cd05b016e1" providerId="ADAL" clId="{86E66224-83A7-4846-828C-CB30D2A28B95}" dt="2026-09-11T09:34:20.953" v="801" actId="1076"/>
          <ac:picMkLst>
            <pc:docMk/>
            <pc:sldMk cId="298876156" sldId="267"/>
            <ac:picMk id="9" creationId="{78F41414-0CCE-DFBE-F90E-CDD880F8B1DD}"/>
          </ac:picMkLst>
        </pc:picChg>
      </pc:sldChg>
      <pc:sldChg chg="addSp delSp modSp new mod">
        <pc:chgData name="Nick Dean" userId="eb3f07d6-d90c-4ed2-93b0-c1cd05b016e1" providerId="ADAL" clId="{86E66224-83A7-4846-828C-CB30D2A28B95}" dt="2026-09-11T09:50:41.338" v="829" actId="14100"/>
        <pc:sldMkLst>
          <pc:docMk/>
          <pc:sldMk cId="1590664690" sldId="268"/>
        </pc:sldMkLst>
        <pc:spChg chg="mod">
          <ac:chgData name="Nick Dean" userId="eb3f07d6-d90c-4ed2-93b0-c1cd05b016e1" providerId="ADAL" clId="{86E66224-83A7-4846-828C-CB30D2A28B95}" dt="2026-09-11T09:34:38.916" v="823" actId="20577"/>
          <ac:spMkLst>
            <pc:docMk/>
            <pc:sldMk cId="1590664690" sldId="268"/>
            <ac:spMk id="2" creationId="{00CA9622-FB42-5616-54DB-B076B22268FC}"/>
          </ac:spMkLst>
        </pc:spChg>
        <pc:spChg chg="del mod">
          <ac:chgData name="Nick Dean" userId="eb3f07d6-d90c-4ed2-93b0-c1cd05b016e1" providerId="ADAL" clId="{86E66224-83A7-4846-828C-CB30D2A28B95}" dt="2026-09-11T09:35:19.198" v="826"/>
          <ac:spMkLst>
            <pc:docMk/>
            <pc:sldMk cId="1590664690" sldId="268"/>
            <ac:spMk id="3" creationId="{9233246D-8F28-3A03-BBB8-E0E454A2B987}"/>
          </ac:spMkLst>
        </pc:spChg>
        <pc:picChg chg="add mod ord">
          <ac:chgData name="Nick Dean" userId="eb3f07d6-d90c-4ed2-93b0-c1cd05b016e1" providerId="ADAL" clId="{86E66224-83A7-4846-828C-CB30D2A28B95}" dt="2026-09-11T09:50:41.338" v="829" actId="14100"/>
          <ac:picMkLst>
            <pc:docMk/>
            <pc:sldMk cId="1590664690" sldId="268"/>
            <ac:picMk id="5" creationId="{43877AA5-E4FD-80E2-385D-441DEAF1404B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8BD28D-28B8-9DE6-8714-6E0476F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55D471B-0845-09B6-C535-F43D3F184E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765BFFF-F224-42BD-BB9F-49E7CB566A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1978-6087-4FBC-8658-E01E460B6E7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20320C-9447-946D-6BEB-DCE907D11A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4DCB02-EAA0-1A2F-4E3E-9789477E80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C675-D4E9-45FA-B5F3-7D154FF6D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7195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1BDB18-FA8F-E133-BB29-AE7CDAA6F2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DA15F-2F41-F518-4A99-237BE6809B7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75BD46-9437-9C4E-B9AF-534D99BF17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1978-6087-4FBC-8658-E01E460B6E7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1FD9C80-337B-04A1-3495-E0F9A9E18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C3F2443-ABF8-0ACB-6339-1F60C73BAB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C675-D4E9-45FA-B5F3-7D154FF6D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92530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526F8B-B7C4-7660-1A7A-313A5697F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757497-0C50-376D-7899-944B717ADB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9DF431-4D6F-BE6D-BA0E-777513934F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1978-6087-4FBC-8658-E01E460B6E7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30652-8146-8592-457B-EDD1710D5E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7E443B-2B10-4E6F-3269-F084C5961D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C675-D4E9-45FA-B5F3-7D154FF6D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39316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CB779-C3D6-5A65-DABA-46F302C26C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BB1DE33-00BF-CB2D-F44C-FC2DA42A74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A12EE2-E60E-A54F-FF1B-5B1D24D1298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6D6D9D-766D-00C2-ECAE-476F40F599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1978-6087-4FBC-8658-E01E460B6E7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7601CE-F616-7EB0-2D41-59657C05E3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D93AD3-F1D7-9D21-E1AF-739169344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C675-D4E9-45FA-B5F3-7D154FF6D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356921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D40BE-4AFC-4007-BDFA-1CAF2D0860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F1B364-B928-53CF-965D-ED53F97D07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0F97B2F-DEFE-20E6-C53C-7B1ED30860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E3B767-D5FB-CE43-DDC2-2DF3E824BB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C9CD8AC-F808-7D46-0542-C83D186A5C0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3E065D5-68C9-E550-BAEF-4C87D1FB79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1978-6087-4FBC-8658-E01E460B6E7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82E8BAC-63F1-AD50-F620-0EAD90FD47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1786124-75B7-6B05-B4B2-4AE35E68B6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C675-D4E9-45FA-B5F3-7D154FF6D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51678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D91F4-08D2-1F9A-D780-ABDC0FBBC1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D3199E-9ACC-63BB-6776-3549D22DA2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1978-6087-4FBC-8658-E01E460B6E7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F346605-60EC-B641-203C-A3B9A1872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46014D-2659-664E-C294-325DAB3EF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C675-D4E9-45FA-B5F3-7D154FF6D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102347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B797E43-2770-EBB7-5EA4-5BC8743A99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1978-6087-4FBC-8658-E01E460B6E7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A654D21-761C-0648-CC95-6F4A7D7A18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8D5BB9-DA8E-8AA0-7202-9DC769815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C675-D4E9-45FA-B5F3-7D154FF6D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789707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F82EE-2B0F-A368-56FA-B4692E2D68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2FE7DD-F37E-5277-BECE-1A8CA18900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B1C9D21-4910-8C88-5901-92EEA0318C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62776A-D6CD-4090-11BA-BDA63DDA34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1978-6087-4FBC-8658-E01E460B6E7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FBCDDC-C3C4-5C0D-1D51-E912B63B1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02BA5A-84D6-EF3B-8ABE-30218933E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C675-D4E9-45FA-B5F3-7D154FF6D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1474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47E5FD-51C7-5EE0-05FB-B941298C12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A9BAA8E-E370-AA81-CA01-47A65DD3EA6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6E7F6DF-ECE8-1D1B-1C30-A6B88E9E772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4B6D3E-0B12-5238-A6A8-F0416547DC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1978-6087-4FBC-8658-E01E460B6E7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62722B-8694-A3FC-2450-1975FFBB90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204FC3-5B24-F565-8506-64E954EBE5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C675-D4E9-45FA-B5F3-7D154FF6D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8929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EC6731-C2AB-2C35-BB12-266F5BF1E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7CEA72-3B88-277A-92B8-C00945D772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2C70E7-64AE-7268-0322-802E495B2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1978-6087-4FBC-8658-E01E460B6E7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6BB148-71C0-E723-B921-4CF39080F9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38C507-510B-9431-9B7C-8D1442CA6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C675-D4E9-45FA-B5F3-7D154FF6D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67455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FA0AE26-2F62-32B3-EFFF-29F5FE715B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9D8E741-0784-BA93-093B-72744B66F0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5B9577-A847-267C-50CC-B8ED6291C6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751978-6087-4FBC-8658-E01E460B6E7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B5C2C8-739D-7046-DF2E-4CC74F7CE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CAD02A-6070-7E29-D8B0-5DC9586EB3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0BC675-D4E9-45FA-B5F3-7D154FF6D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037833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B9E3D17-E7C2-35A5-E7E2-8A20EE26E2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DE559D-EF1B-2C05-8D34-F29F0F795E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7705AF-86D7-474E-2B17-C1859C2C853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751978-6087-4FBC-8658-E01E460B6E73}" type="datetimeFigureOut">
              <a:rPr lang="en-GB" smtClean="0"/>
              <a:t>10/09/2026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924C57-A873-E939-A805-415AE71B68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550B7A-4962-1F6B-76F7-5F344077A5A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0BC675-D4E9-45FA-B5F3-7D154FF6D51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788385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9710F8-1D37-9DA5-43D8-2DC7B77B60A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GB" dirty="0"/>
              <a:t>Week 2</a:t>
            </a:r>
            <a:br>
              <a:rPr lang="en-GB" dirty="0"/>
            </a:br>
            <a:br>
              <a:rPr lang="en-GB" dirty="0"/>
            </a:br>
            <a:r>
              <a:rPr lang="en-GB" dirty="0"/>
              <a:t>Functions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745D7BB-E811-B982-929C-BFB4F7E3101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/>
              <a:t>AQA Further Maths GCSE</a:t>
            </a:r>
          </a:p>
        </p:txBody>
      </p:sp>
    </p:spTree>
    <p:extLst>
      <p:ext uri="{BB962C8B-B14F-4D97-AF65-F5344CB8AC3E}">
        <p14:creationId xmlns:p14="http://schemas.microsoft.com/office/powerpoint/2010/main" val="28440333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8097EC-A03B-B056-9265-2D83CC416C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Objectives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CAC1CE-6A89-5DBA-D7EB-77196A2600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understand the definition of a function</a:t>
            </a:r>
          </a:p>
          <a:p>
            <a:r>
              <a:rPr lang="en-GB" dirty="0"/>
              <a:t>To understand the domain and range of a function</a:t>
            </a:r>
          </a:p>
          <a:p>
            <a:r>
              <a:rPr lang="en-GB" dirty="0"/>
              <a:t>To be able to sketch graphs of functions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648078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8739F-70ED-3552-BF3F-BBF3EDCC74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29C978-FF08-3B37-7085-0B44E1BD8F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understand the definition of a function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32410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A1B8A-DB57-53E7-DA88-AEE89F978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7A32E-4AAD-7B0F-FBDB-88F0C5645BE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understand the domain and range of a function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71695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D1FD9-6404-F105-68C3-D7D6F10D2A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Notes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4FF98A-2BBD-6665-7B83-1BF17E86AF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To be able to sketch graphs of functions</a:t>
            </a:r>
          </a:p>
          <a:p>
            <a:pPr marL="0" indent="0">
              <a:buNone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801204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1CAC52-9E30-28EE-C44A-98A147EDA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1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7E05F08-7FAB-B570-931F-9B1E409FDBD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807796"/>
            <a:ext cx="4514951" cy="14796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5015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13C336-5C76-CD1A-CEA5-616006A115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A0866F-E533-8447-B09B-495EA232307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2028" y="780597"/>
            <a:ext cx="6259286" cy="612774"/>
          </a:xfrm>
        </p:spPr>
        <p:txBody>
          <a:bodyPr/>
          <a:lstStyle/>
          <a:p>
            <a:pPr marL="0" indent="0">
              <a:buNone/>
            </a:pPr>
            <a:r>
              <a:rPr lang="en-GB" dirty="0"/>
              <a:t>Which of the following are functions?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C01E79-B239-96CD-CD2A-8772CC05D5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1457" y="4010442"/>
            <a:ext cx="3285374" cy="26740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D617085-9989-FBDE-7F23-5F8A9DE8A4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94" y="1690688"/>
            <a:ext cx="3625073" cy="23479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3FB9A86-F429-5EAB-3DC8-E6B5DBCDE5E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21" y="3733581"/>
            <a:ext cx="3064055" cy="303733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281F27-769B-CF46-A4B2-7FE6CEFA0F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8286" y="1510554"/>
            <a:ext cx="3475400" cy="233702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683AF74-9BB9-B75D-5F09-3A32057CE884}"/>
              </a:ext>
            </a:extLst>
          </p:cNvPr>
          <p:cNvSpPr txBox="1"/>
          <p:nvPr/>
        </p:nvSpPr>
        <p:spPr>
          <a:xfrm>
            <a:off x="279834" y="1690688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a)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7913EB8-DA31-0A86-684E-0840BA16103D}"/>
              </a:ext>
            </a:extLst>
          </p:cNvPr>
          <p:cNvSpPr txBox="1"/>
          <p:nvPr/>
        </p:nvSpPr>
        <p:spPr>
          <a:xfrm>
            <a:off x="5496450" y="1564614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b)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B19E21-6A07-ED73-0960-DE6DC5C81714}"/>
              </a:ext>
            </a:extLst>
          </p:cNvPr>
          <p:cNvSpPr txBox="1"/>
          <p:nvPr/>
        </p:nvSpPr>
        <p:spPr>
          <a:xfrm>
            <a:off x="279834" y="4010442"/>
            <a:ext cx="373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c)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A5C048D-5AA6-10C5-C4EC-26234711E374}"/>
              </a:ext>
            </a:extLst>
          </p:cNvPr>
          <p:cNvSpPr txBox="1"/>
          <p:nvPr/>
        </p:nvSpPr>
        <p:spPr>
          <a:xfrm>
            <a:off x="4759040" y="4038600"/>
            <a:ext cx="38183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d)</a:t>
            </a:r>
          </a:p>
        </p:txBody>
      </p:sp>
    </p:spTree>
    <p:extLst>
      <p:ext uri="{BB962C8B-B14F-4D97-AF65-F5344CB8AC3E}">
        <p14:creationId xmlns:p14="http://schemas.microsoft.com/office/powerpoint/2010/main" val="272422928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2BF34D-8A6A-E618-AAEE-D1C7375541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7FF03E5-0EEA-158C-1918-A027A7BC5F2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582783"/>
            <a:ext cx="7727303" cy="45676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1379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9A5BFA-9A22-2BAF-3A4B-8A04E1FA44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3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3F691E-B7C8-51B4-A35D-C5165BD00A1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Sketch the following for the given domain: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=2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−3,  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&gt;1</m:t>
                    </m:r>
                  </m:oMath>
                </a14:m>
                <a:r>
                  <a:rPr lang="en-GB" b="0" i="1" dirty="0">
                    <a:latin typeface="Cambria Math" panose="02040503050406030204" pitchFamily="18" charset="0"/>
                  </a:rPr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𝑔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GB" b="0" i="1" smtClean="0">
                        <a:latin typeface="Cambria Math" panose="02040503050406030204" pitchFamily="18" charset="0"/>
                      </a:rPr>
                      <m:t>,  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GB" dirty="0"/>
                  <a:t> </a:t>
                </a:r>
              </a:p>
              <a:p>
                <a:pPr marL="0" indent="0">
                  <a:buNone/>
                </a:pP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h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−1</m:t>
                    </m:r>
                  </m:oMath>
                </a14:m>
                <a:r>
                  <a:rPr lang="en-GB" dirty="0"/>
                  <a:t>   where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GB" dirty="0"/>
                  <a:t> is a real number</a:t>
                </a:r>
              </a:p>
              <a:p>
                <a:pPr marL="0" indent="0">
                  <a:buNone/>
                </a:pPr>
                <a:endParaRPr lang="en-GB" dirty="0"/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63F691E-B7C8-51B4-A35D-C5165BD00A1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38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89425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FA6E21-FCB5-815C-EE04-99458B9058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Example 4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C4C81C-38CC-884B-439B-9CCD6CD47E9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pPr marL="0" indent="0">
                  <a:buNone/>
                </a:pPr>
                <a:r>
                  <a:rPr lang="en-GB" dirty="0"/>
                  <a:t>Sketch the graph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GB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GB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p>
                        <m:r>
                          <a:rPr lang="en-GB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b="0" i="1" smtClean="0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−3,  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≥0</m:t>
                    </m:r>
                  </m:oMath>
                </a14:m>
                <a:r>
                  <a:rPr lang="en-GB" dirty="0"/>
                  <a:t>. Hence find the range of </a:t>
                </a:r>
                <a14:m>
                  <m:oMath xmlns:m="http://schemas.openxmlformats.org/officeDocument/2006/math">
                    <m:r>
                      <a:rPr lang="en-GB" b="0" i="1" smtClean="0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GB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GB" dirty="0"/>
                  <a:t>.</a:t>
                </a:r>
              </a:p>
              <a:p>
                <a:pPr marL="0" indent="0">
                  <a:buNone/>
                </a:pPr>
                <a:endParaRPr lang="en-GB" dirty="0"/>
              </a:p>
            </p:txBody>
          </p:sp>
        </mc:Choice>
        <mc:Fallback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E7C4C81C-38CC-884B-439B-9CCD6CD47E9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217" t="-22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655099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19CEE9-3E90-D0D2-F092-284F8723BA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B155DD-E3FD-F8C8-195C-0C5167A636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0" y="1762125"/>
            <a:ext cx="6787283" cy="183016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71BC119-F143-1BEF-5E14-7D6BBF6277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3850821"/>
            <a:ext cx="6522609" cy="1830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40453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6D733-3DCA-DCC5-CF46-87ABFADA65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 Continued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AB4A4C6-0ED2-ABC4-7936-C1C2B74A6A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38201" y="1895476"/>
            <a:ext cx="5812312" cy="255678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3CC085EB-0AC5-11F1-E3D4-218AB846E1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1867" y="4452258"/>
            <a:ext cx="5498646" cy="2206353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8F41414-0CCE-DFBE-F90E-CDD880F8B1D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2939143"/>
            <a:ext cx="5657348" cy="2437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8761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CA9622-FB42-5616-54DB-B076B22268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Exercises Continued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3877AA5-E4FD-80E2-385D-441DEAF1404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879706"/>
            <a:ext cx="8300722" cy="24058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6646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27d399a5-99c1-4b6e-9b96-f908cc15f915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38FE7DB83D18A43BFAF2ED3DD9F133B" ma:contentTypeVersion="10" ma:contentTypeDescription="Create a new document." ma:contentTypeScope="" ma:versionID="1a6b3e838a7bd5ff18e24985659c3db3">
  <xsd:schema xmlns:xsd="http://www.w3.org/2001/XMLSchema" xmlns:xs="http://www.w3.org/2001/XMLSchema" xmlns:p="http://schemas.microsoft.com/office/2006/metadata/properties" xmlns:ns2="27d399a5-99c1-4b6e-9b96-f908cc15f915" targetNamespace="http://schemas.microsoft.com/office/2006/metadata/properties" ma:root="true" ma:fieldsID="947bf600599642bad79d6e842c954ff3" ns2:_="">
    <xsd:import namespace="27d399a5-99c1-4b6e-9b96-f908cc15f91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7d399a5-99c1-4b6e-9b96-f908cc15f9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8bda7246-3923-450d-bf48-38b7f30be89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5736557B-459E-45B9-B5F1-C1766C0556BA}">
  <ds:schemaRefs>
    <ds:schemaRef ds:uri="http://schemas.microsoft.com/office/2006/documentManagement/types"/>
    <ds:schemaRef ds:uri="http://purl.org/dc/terms/"/>
    <ds:schemaRef ds:uri="http://purl.org/dc/dcmitype/"/>
    <ds:schemaRef ds:uri="http://purl.org/dc/elements/1.1/"/>
    <ds:schemaRef ds:uri="http://schemas.microsoft.com/office/infopath/2007/PartnerControls"/>
    <ds:schemaRef ds:uri="27d399a5-99c1-4b6e-9b96-f908cc15f915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28C6198F-AB63-436D-A71D-2DDB00286A3D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8F5C837-E925-439D-8E66-AA46427857F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7d399a5-99c1-4b6e-9b96-f908cc15f91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1319</TotalTime>
  <Words>157</Words>
  <Application>Microsoft Office PowerPoint</Application>
  <PresentationFormat>Widescreen</PresentationFormat>
  <Paragraphs>30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8" baseType="lpstr">
      <vt:lpstr>Aptos</vt:lpstr>
      <vt:lpstr>Aptos Display</vt:lpstr>
      <vt:lpstr>Arial</vt:lpstr>
      <vt:lpstr>Cambria Math</vt:lpstr>
      <vt:lpstr>Office Theme</vt:lpstr>
      <vt:lpstr>Week 2  Functions 1</vt:lpstr>
      <vt:lpstr>Objectives</vt:lpstr>
      <vt:lpstr>Notes</vt:lpstr>
      <vt:lpstr>Notes</vt:lpstr>
      <vt:lpstr>Notes</vt:lpstr>
      <vt:lpstr>Example 1</vt:lpstr>
      <vt:lpstr>Example 2</vt:lpstr>
      <vt:lpstr>Exercises</vt:lpstr>
      <vt:lpstr>Example 3</vt:lpstr>
      <vt:lpstr>Example 4</vt:lpstr>
      <vt:lpstr>Exercises</vt:lpstr>
      <vt:lpstr>Exercises Continued</vt:lpstr>
      <vt:lpstr>Exercises Continued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Nick Dean</dc:creator>
  <cp:lastModifiedBy>Nick Dean</cp:lastModifiedBy>
  <cp:revision>1</cp:revision>
  <dcterms:created xsi:type="dcterms:W3CDTF">2026-09-10T10:50:12Z</dcterms:created>
  <dcterms:modified xsi:type="dcterms:W3CDTF">2026-09-11T09:51:52Z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0x010100038FE7DB83D18A43BFAF2ED3DD9F133B</vt:lpwstr>
  </property>
  <property fmtid="{D5CDD505-2E9C-101B-9397-08002B2CF9AE}" pid="3" name="MediaServiceImageTags">
    <vt:lpwstr/>
  </property>
</Properties>
</file>