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A8A2EE-68C3-47BB-A60A-DCEF753DEF78}" v="259" dt="2026-09-11T10:22:54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Dean" userId="eb3f07d6-d90c-4ed2-93b0-c1cd05b016e1" providerId="ADAL" clId="{86E66224-83A7-4846-828C-CB30D2A28B95}"/>
    <pc:docChg chg="undo custSel addSld delSld modSld">
      <pc:chgData name="Nick Dean" userId="eb3f07d6-d90c-4ed2-93b0-c1cd05b016e1" providerId="ADAL" clId="{86E66224-83A7-4846-828C-CB30D2A28B95}" dt="2026-09-11T10:25:56.724" v="1058" actId="14100"/>
      <pc:docMkLst>
        <pc:docMk/>
      </pc:docMkLst>
      <pc:sldChg chg="modSp new mod">
        <pc:chgData name="Nick Dean" userId="eb3f07d6-d90c-4ed2-93b0-c1cd05b016e1" providerId="ADAL" clId="{86E66224-83A7-4846-828C-CB30D2A28B95}" dt="2026-09-11T09:56:01.213" v="248" actId="20577"/>
        <pc:sldMkLst>
          <pc:docMk/>
          <pc:sldMk cId="508845853" sldId="257"/>
        </pc:sldMkLst>
        <pc:spChg chg="mod">
          <ac:chgData name="Nick Dean" userId="eb3f07d6-d90c-4ed2-93b0-c1cd05b016e1" providerId="ADAL" clId="{86E66224-83A7-4846-828C-CB30D2A28B95}" dt="2026-09-11T09:53:25.453" v="10" actId="20577"/>
          <ac:spMkLst>
            <pc:docMk/>
            <pc:sldMk cId="508845853" sldId="257"/>
            <ac:spMk id="2" creationId="{AEDD98FF-E46C-BD55-E30E-5522F0EE658B}"/>
          </ac:spMkLst>
        </pc:spChg>
        <pc:spChg chg="mod">
          <ac:chgData name="Nick Dean" userId="eb3f07d6-d90c-4ed2-93b0-c1cd05b016e1" providerId="ADAL" clId="{86E66224-83A7-4846-828C-CB30D2A28B95}" dt="2026-09-11T09:56:01.213" v="248" actId="20577"/>
          <ac:spMkLst>
            <pc:docMk/>
            <pc:sldMk cId="508845853" sldId="257"/>
            <ac:spMk id="3" creationId="{51CBB785-6AE6-52AC-5A53-854B1BD00A9C}"/>
          </ac:spMkLst>
        </pc:spChg>
      </pc:sldChg>
      <pc:sldChg chg="modSp new mod">
        <pc:chgData name="Nick Dean" userId="eb3f07d6-d90c-4ed2-93b0-c1cd05b016e1" providerId="ADAL" clId="{86E66224-83A7-4846-828C-CB30D2A28B95}" dt="2026-09-11T09:56:25.336" v="262" actId="5793"/>
        <pc:sldMkLst>
          <pc:docMk/>
          <pc:sldMk cId="944465559" sldId="258"/>
        </pc:sldMkLst>
        <pc:spChg chg="mod">
          <ac:chgData name="Nick Dean" userId="eb3f07d6-d90c-4ed2-93b0-c1cd05b016e1" providerId="ADAL" clId="{86E66224-83A7-4846-828C-CB30D2A28B95}" dt="2026-09-11T09:56:07.484" v="254" actId="20577"/>
          <ac:spMkLst>
            <pc:docMk/>
            <pc:sldMk cId="944465559" sldId="258"/>
            <ac:spMk id="2" creationId="{494E18E6-2FEB-D99D-C117-A2CFB4B824C6}"/>
          </ac:spMkLst>
        </pc:spChg>
        <pc:spChg chg="mod">
          <ac:chgData name="Nick Dean" userId="eb3f07d6-d90c-4ed2-93b0-c1cd05b016e1" providerId="ADAL" clId="{86E66224-83A7-4846-828C-CB30D2A28B95}" dt="2026-09-11T09:56:25.336" v="262" actId="5793"/>
          <ac:spMkLst>
            <pc:docMk/>
            <pc:sldMk cId="944465559" sldId="258"/>
            <ac:spMk id="3" creationId="{6C5113C7-8638-88BE-74C7-732A35DB02A4}"/>
          </ac:spMkLst>
        </pc:spChg>
      </pc:sldChg>
      <pc:sldChg chg="addSp delSp modSp new mod">
        <pc:chgData name="Nick Dean" userId="eb3f07d6-d90c-4ed2-93b0-c1cd05b016e1" providerId="ADAL" clId="{86E66224-83A7-4846-828C-CB30D2A28B95}" dt="2026-09-11T09:56:40.848" v="266" actId="22"/>
        <pc:sldMkLst>
          <pc:docMk/>
          <pc:sldMk cId="2550123598" sldId="259"/>
        </pc:sldMkLst>
        <pc:spChg chg="mod">
          <ac:chgData name="Nick Dean" userId="eb3f07d6-d90c-4ed2-93b0-c1cd05b016e1" providerId="ADAL" clId="{86E66224-83A7-4846-828C-CB30D2A28B95}" dt="2026-09-11T09:56:16.464" v="260" actId="20577"/>
          <ac:spMkLst>
            <pc:docMk/>
            <pc:sldMk cId="2550123598" sldId="259"/>
            <ac:spMk id="2" creationId="{52C010F6-42C1-4CEB-40B1-1E1DCCD7739A}"/>
          </ac:spMkLst>
        </pc:spChg>
        <pc:spChg chg="mod">
          <ac:chgData name="Nick Dean" userId="eb3f07d6-d90c-4ed2-93b0-c1cd05b016e1" providerId="ADAL" clId="{86E66224-83A7-4846-828C-CB30D2A28B95}" dt="2026-09-11T09:56:33.771" v="264" actId="5793"/>
          <ac:spMkLst>
            <pc:docMk/>
            <pc:sldMk cId="2550123598" sldId="259"/>
            <ac:spMk id="3" creationId="{CC32DEAE-F1B8-F93E-523E-5EF27883CA58}"/>
          </ac:spMkLst>
        </pc:spChg>
        <pc:spChg chg="add del">
          <ac:chgData name="Nick Dean" userId="eb3f07d6-d90c-4ed2-93b0-c1cd05b016e1" providerId="ADAL" clId="{86E66224-83A7-4846-828C-CB30D2A28B95}" dt="2026-09-11T09:56:40.848" v="266" actId="22"/>
          <ac:spMkLst>
            <pc:docMk/>
            <pc:sldMk cId="2550123598" sldId="259"/>
            <ac:spMk id="5" creationId="{033D327B-00E6-136F-7E8E-0DFCE8417292}"/>
          </ac:spMkLst>
        </pc:spChg>
      </pc:sldChg>
      <pc:sldChg chg="addSp delSp modSp new mod">
        <pc:chgData name="Nick Dean" userId="eb3f07d6-d90c-4ed2-93b0-c1cd05b016e1" providerId="ADAL" clId="{86E66224-83A7-4846-828C-CB30D2A28B95}" dt="2026-09-11T09:58:26.460" v="283" actId="14100"/>
        <pc:sldMkLst>
          <pc:docMk/>
          <pc:sldMk cId="1288021110" sldId="260"/>
        </pc:sldMkLst>
        <pc:spChg chg="mod">
          <ac:chgData name="Nick Dean" userId="eb3f07d6-d90c-4ed2-93b0-c1cd05b016e1" providerId="ADAL" clId="{86E66224-83A7-4846-828C-CB30D2A28B95}" dt="2026-09-11T09:57:00.060" v="276" actId="20577"/>
          <ac:spMkLst>
            <pc:docMk/>
            <pc:sldMk cId="1288021110" sldId="260"/>
            <ac:spMk id="2" creationId="{5E72BE38-EE35-B588-C78D-A958FB0B5E35}"/>
          </ac:spMkLst>
        </pc:spChg>
        <pc:spChg chg="del mod">
          <ac:chgData name="Nick Dean" userId="eb3f07d6-d90c-4ed2-93b0-c1cd05b016e1" providerId="ADAL" clId="{86E66224-83A7-4846-828C-CB30D2A28B95}" dt="2026-09-11T09:58:11.535" v="279"/>
          <ac:spMkLst>
            <pc:docMk/>
            <pc:sldMk cId="1288021110" sldId="260"/>
            <ac:spMk id="3" creationId="{B8D2381B-6A7D-139E-1494-795295E54667}"/>
          </ac:spMkLst>
        </pc:spChg>
        <pc:picChg chg="add mod ord">
          <ac:chgData name="Nick Dean" userId="eb3f07d6-d90c-4ed2-93b0-c1cd05b016e1" providerId="ADAL" clId="{86E66224-83A7-4846-828C-CB30D2A28B95}" dt="2026-09-11T09:58:26.460" v="283" actId="14100"/>
          <ac:picMkLst>
            <pc:docMk/>
            <pc:sldMk cId="1288021110" sldId="260"/>
            <ac:picMk id="5" creationId="{8897F676-A25D-DD25-5764-A369A6ACBEF3}"/>
          </ac:picMkLst>
        </pc:picChg>
      </pc:sldChg>
      <pc:sldChg chg="modSp new mod">
        <pc:chgData name="Nick Dean" userId="eb3f07d6-d90c-4ed2-93b0-c1cd05b016e1" providerId="ADAL" clId="{86E66224-83A7-4846-828C-CB30D2A28B95}" dt="2026-09-11T10:04:37.137" v="464" actId="20577"/>
        <pc:sldMkLst>
          <pc:docMk/>
          <pc:sldMk cId="3482492146" sldId="261"/>
        </pc:sldMkLst>
        <pc:spChg chg="mod">
          <ac:chgData name="Nick Dean" userId="eb3f07d6-d90c-4ed2-93b0-c1cd05b016e1" providerId="ADAL" clId="{86E66224-83A7-4846-828C-CB30D2A28B95}" dt="2026-09-11T09:58:40.635" v="293" actId="20577"/>
          <ac:spMkLst>
            <pc:docMk/>
            <pc:sldMk cId="3482492146" sldId="261"/>
            <ac:spMk id="2" creationId="{AD19E2DB-AF8A-78EC-954D-0D30C2A11DD7}"/>
          </ac:spMkLst>
        </pc:spChg>
        <pc:spChg chg="mod">
          <ac:chgData name="Nick Dean" userId="eb3f07d6-d90c-4ed2-93b0-c1cd05b016e1" providerId="ADAL" clId="{86E66224-83A7-4846-828C-CB30D2A28B95}" dt="2026-09-11T10:04:37.137" v="464" actId="20577"/>
          <ac:spMkLst>
            <pc:docMk/>
            <pc:sldMk cId="3482492146" sldId="261"/>
            <ac:spMk id="3" creationId="{B5ECD348-F5EE-1B06-F50C-F041779AF29C}"/>
          </ac:spMkLst>
        </pc:spChg>
      </pc:sldChg>
      <pc:sldChg chg="addSp delSp modSp new mod">
        <pc:chgData name="Nick Dean" userId="eb3f07d6-d90c-4ed2-93b0-c1cd05b016e1" providerId="ADAL" clId="{86E66224-83A7-4846-828C-CB30D2A28B95}" dt="2026-09-11T10:05:52.518" v="479" actId="14100"/>
        <pc:sldMkLst>
          <pc:docMk/>
          <pc:sldMk cId="2274534771" sldId="262"/>
        </pc:sldMkLst>
        <pc:spChg chg="mod">
          <ac:chgData name="Nick Dean" userId="eb3f07d6-d90c-4ed2-93b0-c1cd05b016e1" providerId="ADAL" clId="{86E66224-83A7-4846-828C-CB30D2A28B95}" dt="2026-09-11T10:04:55.889" v="474" actId="20577"/>
          <ac:spMkLst>
            <pc:docMk/>
            <pc:sldMk cId="2274534771" sldId="262"/>
            <ac:spMk id="2" creationId="{6AF1CC6E-67D7-7448-9FF7-BA3506D661EA}"/>
          </ac:spMkLst>
        </pc:spChg>
        <pc:spChg chg="del mod">
          <ac:chgData name="Nick Dean" userId="eb3f07d6-d90c-4ed2-93b0-c1cd05b016e1" providerId="ADAL" clId="{86E66224-83A7-4846-828C-CB30D2A28B95}" dt="2026-09-11T10:05:46.381" v="477"/>
          <ac:spMkLst>
            <pc:docMk/>
            <pc:sldMk cId="2274534771" sldId="262"/>
            <ac:spMk id="3" creationId="{A5DB8531-7356-E76F-AE17-0B3561F6A73D}"/>
          </ac:spMkLst>
        </pc:spChg>
        <pc:picChg chg="add mod ord">
          <ac:chgData name="Nick Dean" userId="eb3f07d6-d90c-4ed2-93b0-c1cd05b016e1" providerId="ADAL" clId="{86E66224-83A7-4846-828C-CB30D2A28B95}" dt="2026-09-11T10:05:52.518" v="479" actId="14100"/>
          <ac:picMkLst>
            <pc:docMk/>
            <pc:sldMk cId="2274534771" sldId="262"/>
            <ac:picMk id="5" creationId="{98CEFF53-EB28-7C6B-325E-B0C76BB9E185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1T10:06:56.991" v="507" actId="478"/>
        <pc:sldMkLst>
          <pc:docMk/>
          <pc:sldMk cId="3292818388" sldId="263"/>
        </pc:sldMkLst>
        <pc:spChg chg="mod">
          <ac:chgData name="Nick Dean" userId="eb3f07d6-d90c-4ed2-93b0-c1cd05b016e1" providerId="ADAL" clId="{86E66224-83A7-4846-828C-CB30D2A28B95}" dt="2026-09-11T10:06:06.011" v="499" actId="20577"/>
          <ac:spMkLst>
            <pc:docMk/>
            <pc:sldMk cId="3292818388" sldId="263"/>
            <ac:spMk id="2" creationId="{118DF49F-72C7-64DA-1089-A3ADB8945786}"/>
          </ac:spMkLst>
        </pc:spChg>
        <pc:spChg chg="del mod">
          <ac:chgData name="Nick Dean" userId="eb3f07d6-d90c-4ed2-93b0-c1cd05b016e1" providerId="ADAL" clId="{86E66224-83A7-4846-828C-CB30D2A28B95}" dt="2026-09-11T10:06:44.756" v="502"/>
          <ac:spMkLst>
            <pc:docMk/>
            <pc:sldMk cId="3292818388" sldId="263"/>
            <ac:spMk id="3" creationId="{7B7B64D6-2F07-E5CA-CD38-49A1525AB5B7}"/>
          </ac:spMkLst>
        </pc:spChg>
        <pc:picChg chg="add mod ord">
          <ac:chgData name="Nick Dean" userId="eb3f07d6-d90c-4ed2-93b0-c1cd05b016e1" providerId="ADAL" clId="{86E66224-83A7-4846-828C-CB30D2A28B95}" dt="2026-09-11T10:06:49.498" v="504" actId="14100"/>
          <ac:picMkLst>
            <pc:docMk/>
            <pc:sldMk cId="3292818388" sldId="263"/>
            <ac:picMk id="5" creationId="{AC11F8FB-217C-70D1-1612-6676DF07E690}"/>
          </ac:picMkLst>
        </pc:picChg>
        <pc:picChg chg="add del mod">
          <ac:chgData name="Nick Dean" userId="eb3f07d6-d90c-4ed2-93b0-c1cd05b016e1" providerId="ADAL" clId="{86E66224-83A7-4846-828C-CB30D2A28B95}" dt="2026-09-11T10:06:56.991" v="507" actId="478"/>
          <ac:picMkLst>
            <pc:docMk/>
            <pc:sldMk cId="3292818388" sldId="263"/>
            <ac:picMk id="7" creationId="{57E98F7E-7A8C-04E1-B59A-A8CE828AE5AB}"/>
          </ac:picMkLst>
        </pc:picChg>
      </pc:sldChg>
      <pc:sldChg chg="delSp modSp new mod">
        <pc:chgData name="Nick Dean" userId="eb3f07d6-d90c-4ed2-93b0-c1cd05b016e1" providerId="ADAL" clId="{86E66224-83A7-4846-828C-CB30D2A28B95}" dt="2026-09-11T10:13:11.719" v="580" actId="478"/>
        <pc:sldMkLst>
          <pc:docMk/>
          <pc:sldMk cId="111297103" sldId="264"/>
        </pc:sldMkLst>
        <pc:spChg chg="mod">
          <ac:chgData name="Nick Dean" userId="eb3f07d6-d90c-4ed2-93b0-c1cd05b016e1" providerId="ADAL" clId="{86E66224-83A7-4846-828C-CB30D2A28B95}" dt="2026-09-11T10:12:54.780" v="574" actId="20577"/>
          <ac:spMkLst>
            <pc:docMk/>
            <pc:sldMk cId="111297103" sldId="264"/>
            <ac:spMk id="2" creationId="{2DEC4F73-C7CD-92A8-A7DD-DED1BCE8840B}"/>
          </ac:spMkLst>
        </pc:spChg>
        <pc:spChg chg="del mod">
          <ac:chgData name="Nick Dean" userId="eb3f07d6-d90c-4ed2-93b0-c1cd05b016e1" providerId="ADAL" clId="{86E66224-83A7-4846-828C-CB30D2A28B95}" dt="2026-09-11T10:13:11.719" v="580" actId="478"/>
          <ac:spMkLst>
            <pc:docMk/>
            <pc:sldMk cId="111297103" sldId="264"/>
            <ac:spMk id="3" creationId="{CD8CE1C4-5C8F-4BA0-A08E-0EA6447D5E09}"/>
          </ac:spMkLst>
        </pc:spChg>
      </pc:sldChg>
      <pc:sldChg chg="modSp new mod">
        <pc:chgData name="Nick Dean" userId="eb3f07d6-d90c-4ed2-93b0-c1cd05b016e1" providerId="ADAL" clId="{86E66224-83A7-4846-828C-CB30D2A28B95}" dt="2026-09-11T10:15:50.803" v="744" actId="20577"/>
        <pc:sldMkLst>
          <pc:docMk/>
          <pc:sldMk cId="2521183177" sldId="265"/>
        </pc:sldMkLst>
        <pc:spChg chg="mod">
          <ac:chgData name="Nick Dean" userId="eb3f07d6-d90c-4ed2-93b0-c1cd05b016e1" providerId="ADAL" clId="{86E66224-83A7-4846-828C-CB30D2A28B95}" dt="2026-09-11T10:13:00.200" v="576" actId="20577"/>
          <ac:spMkLst>
            <pc:docMk/>
            <pc:sldMk cId="2521183177" sldId="265"/>
            <ac:spMk id="2" creationId="{C5A0A517-83BB-EBF4-53E6-296F7F65CF10}"/>
          </ac:spMkLst>
        </pc:spChg>
        <pc:spChg chg="mod">
          <ac:chgData name="Nick Dean" userId="eb3f07d6-d90c-4ed2-93b0-c1cd05b016e1" providerId="ADAL" clId="{86E66224-83A7-4846-828C-CB30D2A28B95}" dt="2026-09-11T10:15:50.803" v="744" actId="20577"/>
          <ac:spMkLst>
            <pc:docMk/>
            <pc:sldMk cId="2521183177" sldId="265"/>
            <ac:spMk id="3" creationId="{64774CDA-06BA-9BE3-70D1-E1556128A463}"/>
          </ac:spMkLst>
        </pc:spChg>
      </pc:sldChg>
      <pc:sldChg chg="modSp add del mod">
        <pc:chgData name="Nick Dean" userId="eb3f07d6-d90c-4ed2-93b0-c1cd05b016e1" providerId="ADAL" clId="{86E66224-83A7-4846-828C-CB30D2A28B95}" dt="2026-09-11T10:23:23.094" v="1017" actId="2696"/>
        <pc:sldMkLst>
          <pc:docMk/>
          <pc:sldMk cId="2768156400" sldId="266"/>
        </pc:sldMkLst>
        <pc:spChg chg="mod">
          <ac:chgData name="Nick Dean" userId="eb3f07d6-d90c-4ed2-93b0-c1cd05b016e1" providerId="ADAL" clId="{86E66224-83A7-4846-828C-CB30D2A28B95}" dt="2026-09-11T10:13:06.760" v="579" actId="20577"/>
          <ac:spMkLst>
            <pc:docMk/>
            <pc:sldMk cId="2768156400" sldId="266"/>
            <ac:spMk id="2" creationId="{B24DBD31-CC59-9F7D-C9C2-963CCA21363A}"/>
          </ac:spMkLst>
        </pc:spChg>
        <pc:spChg chg="mod">
          <ac:chgData name="Nick Dean" userId="eb3f07d6-d90c-4ed2-93b0-c1cd05b016e1" providerId="ADAL" clId="{86E66224-83A7-4846-828C-CB30D2A28B95}" dt="2026-09-11T10:22:37.182" v="947" actId="20577"/>
          <ac:spMkLst>
            <pc:docMk/>
            <pc:sldMk cId="2768156400" sldId="266"/>
            <ac:spMk id="3" creationId="{CCD10F26-0ABD-AFA7-0BFF-AB93C39EFBA7}"/>
          </ac:spMkLst>
        </pc:spChg>
      </pc:sldChg>
      <pc:sldChg chg="modSp add mod">
        <pc:chgData name="Nick Dean" userId="eb3f07d6-d90c-4ed2-93b0-c1cd05b016e1" providerId="ADAL" clId="{86E66224-83A7-4846-828C-CB30D2A28B95}" dt="2026-09-11T10:23:37.195" v="1018" actId="14100"/>
        <pc:sldMkLst>
          <pc:docMk/>
          <pc:sldMk cId="2724229282" sldId="267"/>
        </pc:sldMkLst>
        <pc:spChg chg="mod">
          <ac:chgData name="Nick Dean" userId="eb3f07d6-d90c-4ed2-93b0-c1cd05b016e1" providerId="ADAL" clId="{86E66224-83A7-4846-828C-CB30D2A28B95}" dt="2026-09-11T10:22:57.595" v="950" actId="20577"/>
          <ac:spMkLst>
            <pc:docMk/>
            <pc:sldMk cId="2724229282" sldId="267"/>
            <ac:spMk id="2" creationId="{A713C336-5C76-CD1A-CEA5-616006A1159C}"/>
          </ac:spMkLst>
        </pc:spChg>
        <pc:spChg chg="mod">
          <ac:chgData name="Nick Dean" userId="eb3f07d6-d90c-4ed2-93b0-c1cd05b016e1" providerId="ADAL" clId="{86E66224-83A7-4846-828C-CB30D2A28B95}" dt="2026-09-11T10:23:37.195" v="1018" actId="14100"/>
          <ac:spMkLst>
            <pc:docMk/>
            <pc:sldMk cId="2724229282" sldId="267"/>
            <ac:spMk id="3" creationId="{94A0866F-E533-8447-B09B-495EA232307D}"/>
          </ac:spMkLst>
        </pc:spChg>
      </pc:sldChg>
      <pc:sldChg chg="addSp delSp modSp new mod">
        <pc:chgData name="Nick Dean" userId="eb3f07d6-d90c-4ed2-93b0-c1cd05b016e1" providerId="ADAL" clId="{86E66224-83A7-4846-828C-CB30D2A28B95}" dt="2026-09-11T10:25:40.071" v="1034" actId="478"/>
        <pc:sldMkLst>
          <pc:docMk/>
          <pc:sldMk cId="1512697551" sldId="268"/>
        </pc:sldMkLst>
        <pc:spChg chg="mod">
          <ac:chgData name="Nick Dean" userId="eb3f07d6-d90c-4ed2-93b0-c1cd05b016e1" providerId="ADAL" clId="{86E66224-83A7-4846-828C-CB30D2A28B95}" dt="2026-09-11T10:23:58.902" v="1028" actId="20577"/>
          <ac:spMkLst>
            <pc:docMk/>
            <pc:sldMk cId="1512697551" sldId="268"/>
            <ac:spMk id="2" creationId="{1E776C30-EB82-A47F-0149-C4545481E471}"/>
          </ac:spMkLst>
        </pc:spChg>
        <pc:spChg chg="del mod">
          <ac:chgData name="Nick Dean" userId="eb3f07d6-d90c-4ed2-93b0-c1cd05b016e1" providerId="ADAL" clId="{86E66224-83A7-4846-828C-CB30D2A28B95}" dt="2026-09-11T10:25:27.298" v="1030" actId="22"/>
          <ac:spMkLst>
            <pc:docMk/>
            <pc:sldMk cId="1512697551" sldId="268"/>
            <ac:spMk id="3" creationId="{20E5E0C8-5EB5-F747-4E33-CC08E258AAC3}"/>
          </ac:spMkLst>
        </pc:spChg>
        <pc:picChg chg="add mod ord">
          <ac:chgData name="Nick Dean" userId="eb3f07d6-d90c-4ed2-93b0-c1cd05b016e1" providerId="ADAL" clId="{86E66224-83A7-4846-828C-CB30D2A28B95}" dt="2026-09-11T10:25:32.136" v="1032" actId="14100"/>
          <ac:picMkLst>
            <pc:docMk/>
            <pc:sldMk cId="1512697551" sldId="268"/>
            <ac:picMk id="5" creationId="{FEC70189-D09F-D891-ACB7-1A1747B822DD}"/>
          </ac:picMkLst>
        </pc:picChg>
        <pc:picChg chg="add del">
          <ac:chgData name="Nick Dean" userId="eb3f07d6-d90c-4ed2-93b0-c1cd05b016e1" providerId="ADAL" clId="{86E66224-83A7-4846-828C-CB30D2A28B95}" dt="2026-09-11T10:25:40.071" v="1034" actId="478"/>
          <ac:picMkLst>
            <pc:docMk/>
            <pc:sldMk cId="1512697551" sldId="268"/>
            <ac:picMk id="7" creationId="{49730EB1-CA48-9493-B82C-9C3B7A68B8C1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1T10:25:56.724" v="1058" actId="14100"/>
        <pc:sldMkLst>
          <pc:docMk/>
          <pc:sldMk cId="1710757296" sldId="269"/>
        </pc:sldMkLst>
        <pc:spChg chg="mod">
          <ac:chgData name="Nick Dean" userId="eb3f07d6-d90c-4ed2-93b0-c1cd05b016e1" providerId="ADAL" clId="{86E66224-83A7-4846-828C-CB30D2A28B95}" dt="2026-09-11T10:25:48.618" v="1054" actId="20577"/>
          <ac:spMkLst>
            <pc:docMk/>
            <pc:sldMk cId="1710757296" sldId="269"/>
            <ac:spMk id="2" creationId="{EEE1E4AF-54D7-A821-222B-CBFB7E578A2A}"/>
          </ac:spMkLst>
        </pc:spChg>
        <pc:spChg chg="del mod">
          <ac:chgData name="Nick Dean" userId="eb3f07d6-d90c-4ed2-93b0-c1cd05b016e1" providerId="ADAL" clId="{86E66224-83A7-4846-828C-CB30D2A28B95}" dt="2026-09-11T10:25:52.527" v="1056" actId="22"/>
          <ac:spMkLst>
            <pc:docMk/>
            <pc:sldMk cId="1710757296" sldId="269"/>
            <ac:spMk id="3" creationId="{8661A0E4-4747-C8A5-A08D-42E5889E1E6A}"/>
          </ac:spMkLst>
        </pc:spChg>
        <pc:picChg chg="add mod ord">
          <ac:chgData name="Nick Dean" userId="eb3f07d6-d90c-4ed2-93b0-c1cd05b016e1" providerId="ADAL" clId="{86E66224-83A7-4846-828C-CB30D2A28B95}" dt="2026-09-11T10:25:56.724" v="1058" actId="14100"/>
          <ac:picMkLst>
            <pc:docMk/>
            <pc:sldMk cId="1710757296" sldId="269"/>
            <ac:picMk id="5" creationId="{6453B640-B6B7-B746-00A1-44BE4B2D48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E9DE9-7A73-D353-9C4F-1D9496EB9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88ADA0-649D-1398-9FFF-BE3421350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A0047-99D6-5859-8EC8-D3011F95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E5AFF-6420-C1A4-5DE5-0F118B10F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4BDFF-0275-99A8-B0B5-208A2D83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87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D53F-8A21-40D1-C96C-9733581A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3A309-5E9F-FFF0-DFF3-6D794D936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15241-AA51-BE36-48FF-E7E3FE682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F5FEF-8F16-BB4F-A75E-64468414E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A8085-25E4-D328-AF98-A9B75A1C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37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17C7-20EA-382E-2BF4-44576FE7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3C55C-D528-80EC-62F1-F222E9677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00FFD-9564-62AB-87D9-E44212DB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7A75A-F32E-F7C6-520E-05C79C0D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FF9BD-DA40-3F5F-2F3C-97957AB4E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23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F227E-A344-F710-555F-F2B2C446D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6586B-F159-4BCE-E2F0-C3CF14963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5B964-5B2C-D1FE-EFEB-452755EB5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ECD9D-6D0E-E1B2-151E-662757411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25B47-63BF-B86F-0BC9-0491166A5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6CBA3-9C5F-EEF2-BCF2-28D0AA63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91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09FB-5E7E-16A8-56D2-315E23D84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49527-4EC7-48BA-2C08-10DCE5DA0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2A91F-D26F-4831-61A1-7BFE9659F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4BE0E6-AE85-CFAB-4FD4-1B42E8992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C8734D-0FE4-375E-1DDA-B41D0DDA5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11C5AD-0C87-ACB4-8439-2CB0B6E3A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C597E-AC8E-E563-B211-665E71AA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B738A3-A60D-AB59-659C-4472FCAB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6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3A26-FCFD-45C8-7D20-B60573F6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214F7E-EED4-83FF-1653-1A563C61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9C71C-4E3B-ED83-C0FC-E1A9F224B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24907-9B61-3385-BDE9-B1F03342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22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3958F6-F7B0-AFE5-4C33-B6F606CE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2A39E8-3DD7-7395-3EDA-300705B4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7DEBB-424E-2EE5-FFD4-2DFA4352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3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11E2-DFAD-6B11-898D-36456369C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76CE0-4354-3B23-81DD-B9D1A0FBB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2803F-FF43-9A27-4A63-516C9D818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2A5-ED02-20A9-723A-AF21E89A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31F74-3A65-38A8-7DC9-049C94E8E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69D14-FE10-44D2-366C-20FAD689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71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2F36-D13C-D836-D5E8-E5404EF40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9C1FB-75D9-69BC-5B6A-025C782A85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B519B-3BE0-0D6A-04DF-B65CAFB9F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18C98-0857-0EF5-48BD-E72FBB093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45D3F-4B18-5526-8FDE-22C743D3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D75EC-06F0-A1E7-DA39-53FEFF4F2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245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4D88-CE6C-36C8-C02C-B9814622B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931AC0-2045-F92D-AF96-BFF835D21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0E143-7066-E6CD-3B36-3F797EB18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89ED4-2130-65F1-02A7-DCF35256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D2C6A-BD64-34E8-7962-23063BDA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5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1F392-B761-041D-2A70-56B5B0D5BD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BF62D-AFDF-C6A7-B643-5729F5116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DF1E0-4333-7AAC-D046-0CB4C1D0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4CE39-5E87-997A-C4FA-2CF47A2C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CEE4D-E94C-9010-24FD-FFB93F2B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18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46841D-F942-730F-86E8-1BEEAD13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6168A-FC7B-E2BC-28B5-E9882616B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578C7-B2E1-C463-3051-345ADEEE89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32FE46-E494-45E9-8BB4-FD254A9CB5E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D9F8-B369-5A16-243E-B541D19DF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B7F6C-2879-EDF9-3094-EABB96062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096D-578F-4DAF-B887-2C0DC937A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28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74EEE-C9BB-3CD6-9C8C-A218C0B9E8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Week 3</a:t>
            </a:r>
            <a:br>
              <a:rPr lang="en-GB" dirty="0"/>
            </a:br>
            <a:br>
              <a:rPr lang="en-GB" dirty="0"/>
            </a:br>
            <a:r>
              <a:rPr lang="en-GB" dirty="0"/>
              <a:t>Functions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F2625-8ED3-5D17-F0CE-F9C4CDCE24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130545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98FF-E46C-BD55-E30E-5522F0EE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BB785-6AE6-52AC-5A53-854B1BD00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and work with composite functions</a:t>
            </a:r>
          </a:p>
          <a:p>
            <a:r>
              <a:rPr lang="en-GB" dirty="0"/>
              <a:t>To understand what an inverse function is, whether it exists, and how to find it if it does</a:t>
            </a:r>
          </a:p>
        </p:txBody>
      </p:sp>
    </p:spTree>
    <p:extLst>
      <p:ext uri="{BB962C8B-B14F-4D97-AF65-F5344CB8AC3E}">
        <p14:creationId xmlns:p14="http://schemas.microsoft.com/office/powerpoint/2010/main" val="508845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E18E6-2FEB-D99D-C117-A2CFB4B8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113C7-8638-88BE-74C7-732A35DB0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and work with composite functions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46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10F6-42C1-4CEB-40B1-1E1DCCD7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2DEAE-F1B8-F93E-523E-5EF27883C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what an inverse function is, whether it exists, and how to find it if it does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12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2BE38-EE35-B588-C78D-A958FB0B5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97F676-A25D-DD25-5764-A369A6AC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9"/>
            <a:ext cx="8469086" cy="180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2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E2DB-AF8A-78EC-954D-0D30C2A1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ECD348-F5EE-1B06-F50C-F041779AF2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Consider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Find the solution(s)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ECD348-F5EE-1B06-F50C-F041779AF2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49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1CC6E-67D7-7448-9FF7-BA3506D66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CEFF53-EB28-7C6B-325E-B0C76BB9E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98644"/>
            <a:ext cx="7634929" cy="466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34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DF49F-72C7-64DA-1089-A3ADB894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11F8FB-217C-70D1-1612-6676DF07E6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073848" cy="44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1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4F73-C7CD-92A8-A7DD-DED1BCE8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mean by the inverse function?</a:t>
            </a:r>
          </a:p>
        </p:txBody>
      </p:sp>
    </p:spTree>
    <p:extLst>
      <p:ext uri="{BB962C8B-B14F-4D97-AF65-F5344CB8AC3E}">
        <p14:creationId xmlns:p14="http://schemas.microsoft.com/office/powerpoint/2010/main" val="111297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A517-83BB-EBF4-53E6-296F7F65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774CDA-06BA-9BE3-70D1-E1556128A4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  where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dirty="0"/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Sketch both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on the same set of axes.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774CDA-06BA-9BE3-70D1-E1556128A4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1183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3C336-5C76-CD1A-CEA5-616006A1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0866F-E533-8447-B09B-495EA2323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028" y="780597"/>
            <a:ext cx="7478486" cy="6127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For which of the following does the inverse function exist?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01E79-B239-96CD-CD2A-8772CC05D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57" y="4010442"/>
            <a:ext cx="3285374" cy="26740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17085-9989-FBDE-7F23-5F8A9DE8A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4" y="1690688"/>
            <a:ext cx="3625073" cy="2347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FB9A86-F429-5EAB-3DC8-E6B5DBCDE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21" y="3733581"/>
            <a:ext cx="3064055" cy="3037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281F27-769B-CF46-A4B2-7FE6CEFA0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6" y="1510554"/>
            <a:ext cx="3475400" cy="23370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83AF74-9BB9-B75D-5F09-3A32057CE884}"/>
              </a:ext>
            </a:extLst>
          </p:cNvPr>
          <p:cNvSpPr txBox="1"/>
          <p:nvPr/>
        </p:nvSpPr>
        <p:spPr>
          <a:xfrm>
            <a:off x="279834" y="1690688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913EB8-DA31-0A86-684E-0840BA16103D}"/>
              </a:ext>
            </a:extLst>
          </p:cNvPr>
          <p:cNvSpPr txBox="1"/>
          <p:nvPr/>
        </p:nvSpPr>
        <p:spPr>
          <a:xfrm>
            <a:off x="5496450" y="156461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19E21-6A07-ED73-0960-DE6DC5C81714}"/>
              </a:ext>
            </a:extLst>
          </p:cNvPr>
          <p:cNvSpPr txBox="1"/>
          <p:nvPr/>
        </p:nvSpPr>
        <p:spPr>
          <a:xfrm>
            <a:off x="279834" y="401044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5C048D-5AA6-10C5-C4EC-26234711E374}"/>
              </a:ext>
            </a:extLst>
          </p:cNvPr>
          <p:cNvSpPr txBox="1"/>
          <p:nvPr/>
        </p:nvSpPr>
        <p:spPr>
          <a:xfrm>
            <a:off x="4759040" y="403860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2724229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76C30-EB82-A47F-0149-C4545481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C70189-D09F-D891-ACB7-1A1747B82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86138"/>
            <a:ext cx="8170920" cy="479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97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E4AF-54D7-A821-222B-CBFB7E578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53B640-B6B7-B746-00A1-44BE4B2D4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90688"/>
            <a:ext cx="9142837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57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9326ED-ABAA-436C-BAB2-BBB3CAFD95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D07312-6C46-40CA-8D56-5F2DAC14BD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CA67E-2DCF-4860-9092-103666B767E0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27d399a5-99c1-4b6e-9b96-f908cc15f915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171</Words>
  <Application>Microsoft Office PowerPoint</Application>
  <PresentationFormat>Widescreen</PresentationFormat>
  <Paragraphs>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Week 3  Functions 2</vt:lpstr>
      <vt:lpstr>Objectives</vt:lpstr>
      <vt:lpstr>Notes</vt:lpstr>
      <vt:lpstr>Notes</vt:lpstr>
      <vt:lpstr>Example 1</vt:lpstr>
      <vt:lpstr>Example 2</vt:lpstr>
      <vt:lpstr>Exercises</vt:lpstr>
      <vt:lpstr>Exercises Continued</vt:lpstr>
      <vt:lpstr>What do we mean by the inverse function?</vt:lpstr>
      <vt:lpstr>Example 3</vt:lpstr>
      <vt:lpstr>Example 4</vt:lpstr>
      <vt:lpstr>Exercises</vt:lpstr>
      <vt:lpstr>Exercises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Nick Dean</cp:lastModifiedBy>
  <cp:revision>1</cp:revision>
  <dcterms:created xsi:type="dcterms:W3CDTF">2026-09-11T09:53:09Z</dcterms:created>
  <dcterms:modified xsi:type="dcterms:W3CDTF">2026-09-11T10:26:03Z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