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3" r:id="rId8"/>
    <p:sldId id="258" r:id="rId9"/>
    <p:sldId id="260" r:id="rId10"/>
    <p:sldId id="261" r:id="rId11"/>
    <p:sldId id="262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E0B74-0985-443C-ADD1-8D2C850A067C}" v="147" dt="2026-09-29T13:44:34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Dean" userId="eb3f07d6-d90c-4ed2-93b0-c1cd05b016e1" providerId="ADAL" clId="{86E66224-83A7-4846-828C-CB30D2A28B95}"/>
    <pc:docChg chg="undo custSel addSld modSld sldOrd">
      <pc:chgData name="Nick Dean" userId="eb3f07d6-d90c-4ed2-93b0-c1cd05b016e1" providerId="ADAL" clId="{86E66224-83A7-4846-828C-CB30D2A28B95}" dt="2026-09-29T13:44:34.453" v="514" actId="20577"/>
      <pc:docMkLst>
        <pc:docMk/>
      </pc:docMkLst>
      <pc:sldChg chg="modSp new mod">
        <pc:chgData name="Nick Dean" userId="eb3f07d6-d90c-4ed2-93b0-c1cd05b016e1" providerId="ADAL" clId="{86E66224-83A7-4846-828C-CB30D2A28B95}" dt="2026-09-29T13:44:06.648" v="511" actId="20577"/>
        <pc:sldMkLst>
          <pc:docMk/>
          <pc:sldMk cId="22093522" sldId="257"/>
        </pc:sldMkLst>
        <pc:spChg chg="mod">
          <ac:chgData name="Nick Dean" userId="eb3f07d6-d90c-4ed2-93b0-c1cd05b016e1" providerId="ADAL" clId="{86E66224-83A7-4846-828C-CB30D2A28B95}" dt="2026-09-28T15:06:05.884" v="9" actId="20577"/>
          <ac:spMkLst>
            <pc:docMk/>
            <pc:sldMk cId="22093522" sldId="257"/>
            <ac:spMk id="2" creationId="{0D99AE3C-1C73-21F2-8423-3A278AC23CC1}"/>
          </ac:spMkLst>
        </pc:spChg>
        <pc:spChg chg="mod">
          <ac:chgData name="Nick Dean" userId="eb3f07d6-d90c-4ed2-93b0-c1cd05b016e1" providerId="ADAL" clId="{86E66224-83A7-4846-828C-CB30D2A28B95}" dt="2026-09-29T13:44:06.648" v="511" actId="20577"/>
          <ac:spMkLst>
            <pc:docMk/>
            <pc:sldMk cId="22093522" sldId="257"/>
            <ac:spMk id="3" creationId="{962AED28-8E0F-1725-BD33-AF9521AACAA9}"/>
          </ac:spMkLst>
        </pc:spChg>
      </pc:sldChg>
      <pc:sldChg chg="modSp new mod">
        <pc:chgData name="Nick Dean" userId="eb3f07d6-d90c-4ed2-93b0-c1cd05b016e1" providerId="ADAL" clId="{86E66224-83A7-4846-828C-CB30D2A28B95}" dt="2026-09-29T13:34:29.858" v="207" actId="20577"/>
        <pc:sldMkLst>
          <pc:docMk/>
          <pc:sldMk cId="2673129250" sldId="258"/>
        </pc:sldMkLst>
        <pc:spChg chg="mod">
          <ac:chgData name="Nick Dean" userId="eb3f07d6-d90c-4ed2-93b0-c1cd05b016e1" providerId="ADAL" clId="{86E66224-83A7-4846-828C-CB30D2A28B95}" dt="2026-09-29T13:34:29.858" v="207" actId="20577"/>
          <ac:spMkLst>
            <pc:docMk/>
            <pc:sldMk cId="2673129250" sldId="258"/>
            <ac:spMk id="2" creationId="{3D11784F-B8C9-E73D-EC7F-5D4A78F1EC94}"/>
          </ac:spMkLst>
        </pc:spChg>
        <pc:spChg chg="mod">
          <ac:chgData name="Nick Dean" userId="eb3f07d6-d90c-4ed2-93b0-c1cd05b016e1" providerId="ADAL" clId="{86E66224-83A7-4846-828C-CB30D2A28B95}" dt="2026-09-28T15:08:22.615" v="205" actId="20577"/>
          <ac:spMkLst>
            <pc:docMk/>
            <pc:sldMk cId="2673129250" sldId="258"/>
            <ac:spMk id="3" creationId="{81DAD538-4CDC-1BFB-C643-D11B2977CC03}"/>
          </ac:spMkLst>
        </pc:spChg>
      </pc:sldChg>
      <pc:sldChg chg="modSp new mod ord">
        <pc:chgData name="Nick Dean" userId="eb3f07d6-d90c-4ed2-93b0-c1cd05b016e1" providerId="ADAL" clId="{86E66224-83A7-4846-828C-CB30D2A28B95}" dt="2026-09-29T13:38:06.711" v="338" actId="5793"/>
        <pc:sldMkLst>
          <pc:docMk/>
          <pc:sldMk cId="1189237303" sldId="259"/>
        </pc:sldMkLst>
        <pc:spChg chg="mod">
          <ac:chgData name="Nick Dean" userId="eb3f07d6-d90c-4ed2-93b0-c1cd05b016e1" providerId="ADAL" clId="{86E66224-83A7-4846-828C-CB30D2A28B95}" dt="2026-09-29T13:36:31.134" v="219" actId="20577"/>
          <ac:spMkLst>
            <pc:docMk/>
            <pc:sldMk cId="1189237303" sldId="259"/>
            <ac:spMk id="2" creationId="{438A0E19-E8F6-8800-2BDD-126B5D17F7FD}"/>
          </ac:spMkLst>
        </pc:spChg>
        <pc:spChg chg="mod">
          <ac:chgData name="Nick Dean" userId="eb3f07d6-d90c-4ed2-93b0-c1cd05b016e1" providerId="ADAL" clId="{86E66224-83A7-4846-828C-CB30D2A28B95}" dt="2026-09-29T13:38:06.711" v="338" actId="5793"/>
          <ac:spMkLst>
            <pc:docMk/>
            <pc:sldMk cId="1189237303" sldId="259"/>
            <ac:spMk id="3" creationId="{96CE8587-43C1-082D-8191-19911C040F7D}"/>
          </ac:spMkLst>
        </pc:spChg>
      </pc:sldChg>
      <pc:sldChg chg="delSp modSp new mod">
        <pc:chgData name="Nick Dean" userId="eb3f07d6-d90c-4ed2-93b0-c1cd05b016e1" providerId="ADAL" clId="{86E66224-83A7-4846-828C-CB30D2A28B95}" dt="2026-09-29T13:38:43.023" v="358" actId="478"/>
        <pc:sldMkLst>
          <pc:docMk/>
          <pc:sldMk cId="3060612207" sldId="260"/>
        </pc:sldMkLst>
        <pc:spChg chg="mod">
          <ac:chgData name="Nick Dean" userId="eb3f07d6-d90c-4ed2-93b0-c1cd05b016e1" providerId="ADAL" clId="{86E66224-83A7-4846-828C-CB30D2A28B95}" dt="2026-09-29T13:38:39.069" v="357" actId="20577"/>
          <ac:spMkLst>
            <pc:docMk/>
            <pc:sldMk cId="3060612207" sldId="260"/>
            <ac:spMk id="2" creationId="{2124C18C-DAF6-644A-70E0-F70B0D09D07D}"/>
          </ac:spMkLst>
        </pc:spChg>
        <pc:spChg chg="del">
          <ac:chgData name="Nick Dean" userId="eb3f07d6-d90c-4ed2-93b0-c1cd05b016e1" providerId="ADAL" clId="{86E66224-83A7-4846-828C-CB30D2A28B95}" dt="2026-09-29T13:38:43.023" v="358" actId="478"/>
          <ac:spMkLst>
            <pc:docMk/>
            <pc:sldMk cId="3060612207" sldId="260"/>
            <ac:spMk id="3" creationId="{1B168AEB-5D30-F02C-C8C4-085FF8B87E89}"/>
          </ac:spMkLst>
        </pc:spChg>
      </pc:sldChg>
      <pc:sldChg chg="modSp new mod">
        <pc:chgData name="Nick Dean" userId="eb3f07d6-d90c-4ed2-93b0-c1cd05b016e1" providerId="ADAL" clId="{86E66224-83A7-4846-828C-CB30D2A28B95}" dt="2026-09-29T13:44:34.453" v="514" actId="20577"/>
        <pc:sldMkLst>
          <pc:docMk/>
          <pc:sldMk cId="2207953483" sldId="261"/>
        </pc:sldMkLst>
        <pc:spChg chg="mod">
          <ac:chgData name="Nick Dean" userId="eb3f07d6-d90c-4ed2-93b0-c1cd05b016e1" providerId="ADAL" clId="{86E66224-83A7-4846-828C-CB30D2A28B95}" dt="2026-09-29T13:38:54.193" v="368" actId="20577"/>
          <ac:spMkLst>
            <pc:docMk/>
            <pc:sldMk cId="2207953483" sldId="261"/>
            <ac:spMk id="2" creationId="{B81D4770-96BF-8E54-1662-81D0D3219E24}"/>
          </ac:spMkLst>
        </pc:spChg>
        <pc:spChg chg="mod">
          <ac:chgData name="Nick Dean" userId="eb3f07d6-d90c-4ed2-93b0-c1cd05b016e1" providerId="ADAL" clId="{86E66224-83A7-4846-828C-CB30D2A28B95}" dt="2026-09-29T13:44:34.453" v="514" actId="20577"/>
          <ac:spMkLst>
            <pc:docMk/>
            <pc:sldMk cId="2207953483" sldId="261"/>
            <ac:spMk id="3" creationId="{247A8432-5F2B-AC4C-FF49-CF0653F43896}"/>
          </ac:spMkLst>
        </pc:spChg>
      </pc:sldChg>
      <pc:sldChg chg="addSp delSp modSp new mod">
        <pc:chgData name="Nick Dean" userId="eb3f07d6-d90c-4ed2-93b0-c1cd05b016e1" providerId="ADAL" clId="{86E66224-83A7-4846-828C-CB30D2A28B95}" dt="2026-09-29T13:41:51.946" v="428" actId="14100"/>
        <pc:sldMkLst>
          <pc:docMk/>
          <pc:sldMk cId="1713543191" sldId="262"/>
        </pc:sldMkLst>
        <pc:spChg chg="mod">
          <ac:chgData name="Nick Dean" userId="eb3f07d6-d90c-4ed2-93b0-c1cd05b016e1" providerId="ADAL" clId="{86E66224-83A7-4846-828C-CB30D2A28B95}" dt="2026-09-29T13:39:58.199" v="407" actId="20577"/>
          <ac:spMkLst>
            <pc:docMk/>
            <pc:sldMk cId="1713543191" sldId="262"/>
            <ac:spMk id="2" creationId="{CBCA3207-5E1D-5ADB-2054-DAA928CF97AD}"/>
          </ac:spMkLst>
        </pc:spChg>
        <pc:spChg chg="del">
          <ac:chgData name="Nick Dean" userId="eb3f07d6-d90c-4ed2-93b0-c1cd05b016e1" providerId="ADAL" clId="{86E66224-83A7-4846-828C-CB30D2A28B95}" dt="2026-09-29T13:40:01.184" v="408" actId="478"/>
          <ac:spMkLst>
            <pc:docMk/>
            <pc:sldMk cId="1713543191" sldId="262"/>
            <ac:spMk id="3" creationId="{7BC692F5-9DF6-ED9F-30D5-B5B8899C2307}"/>
          </ac:spMkLst>
        </pc:spChg>
        <pc:picChg chg="add mod">
          <ac:chgData name="Nick Dean" userId="eb3f07d6-d90c-4ed2-93b0-c1cd05b016e1" providerId="ADAL" clId="{86E66224-83A7-4846-828C-CB30D2A28B95}" dt="2026-09-29T13:41:51.946" v="428" actId="14100"/>
          <ac:picMkLst>
            <pc:docMk/>
            <pc:sldMk cId="1713543191" sldId="262"/>
            <ac:picMk id="5" creationId="{13A12810-CE6F-4429-B6D5-783DB4BADD04}"/>
          </ac:picMkLst>
        </pc:picChg>
      </pc:sldChg>
      <pc:sldChg chg="addSp delSp modSp new mod">
        <pc:chgData name="Nick Dean" userId="eb3f07d6-d90c-4ed2-93b0-c1cd05b016e1" providerId="ADAL" clId="{86E66224-83A7-4846-828C-CB30D2A28B95}" dt="2026-09-29T13:40:55.969" v="424" actId="1076"/>
        <pc:sldMkLst>
          <pc:docMk/>
          <pc:sldMk cId="1099449676" sldId="263"/>
        </pc:sldMkLst>
        <pc:spChg chg="mod">
          <ac:chgData name="Nick Dean" userId="eb3f07d6-d90c-4ed2-93b0-c1cd05b016e1" providerId="ADAL" clId="{86E66224-83A7-4846-828C-CB30D2A28B95}" dt="2026-09-29T13:40:11.277" v="418" actId="20577"/>
          <ac:spMkLst>
            <pc:docMk/>
            <pc:sldMk cId="1099449676" sldId="263"/>
            <ac:spMk id="2" creationId="{4A768963-BF67-F3AF-CFB7-7A36183157B8}"/>
          </ac:spMkLst>
        </pc:spChg>
        <pc:spChg chg="del mod">
          <ac:chgData name="Nick Dean" userId="eb3f07d6-d90c-4ed2-93b0-c1cd05b016e1" providerId="ADAL" clId="{86E66224-83A7-4846-828C-CB30D2A28B95}" dt="2026-09-29T13:40:47.437" v="421"/>
          <ac:spMkLst>
            <pc:docMk/>
            <pc:sldMk cId="1099449676" sldId="263"/>
            <ac:spMk id="3" creationId="{7E7912C6-4DA2-7F9A-8F72-CCA7EA88C7E6}"/>
          </ac:spMkLst>
        </pc:spChg>
        <pc:picChg chg="add mod ord">
          <ac:chgData name="Nick Dean" userId="eb3f07d6-d90c-4ed2-93b0-c1cd05b016e1" providerId="ADAL" clId="{86E66224-83A7-4846-828C-CB30D2A28B95}" dt="2026-09-29T13:40:55.969" v="424" actId="1076"/>
          <ac:picMkLst>
            <pc:docMk/>
            <pc:sldMk cId="1099449676" sldId="263"/>
            <ac:picMk id="5" creationId="{0701318B-0084-B146-FE53-2A8F76607F15}"/>
          </ac:picMkLst>
        </pc:picChg>
      </pc:sldChg>
      <pc:sldChg chg="addSp delSp modSp new mod">
        <pc:chgData name="Nick Dean" userId="eb3f07d6-d90c-4ed2-93b0-c1cd05b016e1" providerId="ADAL" clId="{86E66224-83A7-4846-828C-CB30D2A28B95}" dt="2026-09-29T13:42:39.111" v="459" actId="14100"/>
        <pc:sldMkLst>
          <pc:docMk/>
          <pc:sldMk cId="269809671" sldId="264"/>
        </pc:sldMkLst>
        <pc:spChg chg="mod">
          <ac:chgData name="Nick Dean" userId="eb3f07d6-d90c-4ed2-93b0-c1cd05b016e1" providerId="ADAL" clId="{86E66224-83A7-4846-828C-CB30D2A28B95}" dt="2026-09-29T13:42:03.488" v="454" actId="5793"/>
          <ac:spMkLst>
            <pc:docMk/>
            <pc:sldMk cId="269809671" sldId="264"/>
            <ac:spMk id="2" creationId="{5160F17C-9F22-9AD3-F3FE-D54CB6334788}"/>
          </ac:spMkLst>
        </pc:spChg>
        <pc:spChg chg="del mod">
          <ac:chgData name="Nick Dean" userId="eb3f07d6-d90c-4ed2-93b0-c1cd05b016e1" providerId="ADAL" clId="{86E66224-83A7-4846-828C-CB30D2A28B95}" dt="2026-09-29T13:42:32.660" v="457"/>
          <ac:spMkLst>
            <pc:docMk/>
            <pc:sldMk cId="269809671" sldId="264"/>
            <ac:spMk id="3" creationId="{B540BD25-B4C6-8411-0ECA-4A38E9A6720B}"/>
          </ac:spMkLst>
        </pc:spChg>
        <pc:picChg chg="add mod ord">
          <ac:chgData name="Nick Dean" userId="eb3f07d6-d90c-4ed2-93b0-c1cd05b016e1" providerId="ADAL" clId="{86E66224-83A7-4846-828C-CB30D2A28B95}" dt="2026-09-29T13:42:39.111" v="459" actId="14100"/>
          <ac:picMkLst>
            <pc:docMk/>
            <pc:sldMk cId="269809671" sldId="264"/>
            <ac:picMk id="5" creationId="{588EBC27-3639-0B90-6C5F-DFA5819405C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5FBF-B0FC-EC82-20B2-5FDA13E9D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93DBE-CECA-0618-8D89-604E32481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BBD80-81CD-3B1B-0C4E-0220EE9F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4A9C2-D967-8910-6CFB-67A4C9FB9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9C6C-4048-4CB4-3E44-7CA2321F9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1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CD62E-D2BF-E720-4CAC-AEBA056BE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5A45F-AC17-778D-39D1-611C59FBB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B31A7-DD69-FFA6-DFCC-837D2BDF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5423A-D850-FE46-29A9-68DF5597E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AE7F0-FA9A-35F0-118D-B73B4CCAE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662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BCB60-A667-748A-6385-24CACAD6C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192C4-52A9-BE64-21C0-AEAA28F8A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A1F23-570F-0D50-3DF6-50A72AE83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41C2C-854A-F476-C59D-35A857322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873D3-A137-333F-250A-68B9E390F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21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38D0-2BC2-86B6-9435-15555583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3764A-E769-A2F0-A272-34D88A445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21421E-4BBF-4518-1429-079E14FAA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B5AC9-D096-0966-AE45-C44D8F68F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BB223-C40A-8D0A-8D6E-4030116C8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556B6-038B-4373-7EE1-9F0C3459D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69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E68D-047D-696B-2ABF-757E83F18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F0600-F227-0761-9809-95E9F8082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A21439-7FF1-CB71-5DD8-B04CCDE7F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06D44-545D-D250-1CA2-B53EAACE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BF8084-EEB1-0E15-C1E7-ACAB9A2BC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9CADA8-5A8B-6BD7-8D41-5567365B0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000800-3FC4-54B9-D7D7-D7B987CD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7F7DE-00D9-2016-9635-D457B8E2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827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625CE-0A21-D72C-8951-ACAC1B8A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1D8F09-941E-6490-81A3-9D05F4B18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CB691-9807-E7BA-D89D-992C25145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14889-7B91-3A7D-82CE-9FF8B1F11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17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A171CC-1AA0-74EC-BE82-727B524E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52095-CC04-AEF3-74DC-3FF126CF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68B1F-9E65-9F23-487D-90A2DDC3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59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E93A3-00B9-EB59-774B-2ECF2969A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72A4D-6630-FEE3-7CFA-5AB21E3F2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5C739-06E8-4A3F-4A0C-ED8B08D70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184BE-3134-713B-7E18-7F787FCA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DD6B7-5ACD-C982-8E25-079F7C13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FCF062-5E93-B255-F22B-9FD4F341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01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85351-9231-45F7-D265-0C865D30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9FC136-0E35-2229-82A9-5169844FE9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10037-E051-A850-8A7C-BC92665E9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FFB1C-B12D-6AE6-A0C5-D9E71ED75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6B2BC0-021E-1E28-A08D-FD5B94489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17C43-95F7-6A91-1C64-F69440DC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70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CB2A-BD80-9A65-44CD-9FC47EA94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05ADB-1E15-2630-1A10-5E734995B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6F416-0E3B-D8C4-D9A0-56071840B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E02FE-C4F3-9204-F86F-1C5873073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24561-7D45-F28A-E82C-D474BCB0F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94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34BDE3-9400-4437-F01C-079C64B585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5BA558-D6F8-4F2E-0BE7-F3D02577B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BB879-0110-E3BB-7B56-22E531750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3DC76-8B6D-67A2-6929-3C6A5ABF8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250F9-5F7B-EB51-8695-78F38478E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18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AAF3C5-449B-FEC5-2EEF-96EF300C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6F002-1A1C-13B5-8BEC-913ED0845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C6622-F57C-B981-953A-6CBCF135C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1F926-A02B-4E01-ABC3-AED0CD40BBA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04847-D4D2-D481-FDBD-E06AD9DD3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2F55F-FB39-BBE7-09E0-86232DBEF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E4201C-6043-4FA9-861B-37B82CA1FC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700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F2A7-69F2-B70D-6B1E-EBD3A89708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Week 4</a:t>
            </a:r>
            <a:br>
              <a:rPr lang="en-GB" dirty="0"/>
            </a:br>
            <a:br>
              <a:rPr lang="en-GB" dirty="0"/>
            </a:br>
            <a:r>
              <a:rPr lang="en-GB" dirty="0"/>
              <a:t>Binomial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E595C-F6F1-D435-72AC-6D0A7A9C8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AQA Further Maths GCSE</a:t>
            </a:r>
          </a:p>
        </p:txBody>
      </p:sp>
    </p:spTree>
    <p:extLst>
      <p:ext uri="{BB962C8B-B14F-4D97-AF65-F5344CB8AC3E}">
        <p14:creationId xmlns:p14="http://schemas.microsoft.com/office/powerpoint/2010/main" val="1985418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9AE3C-1C73-21F2-8423-3A278AC23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AED28-8E0F-1725-BD33-AF9521AAC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Expanding brackets</a:t>
            </a:r>
          </a:p>
          <a:p>
            <a:r>
              <a:rPr lang="en-GB" dirty="0"/>
              <a:t>Using binomial expansion to multiply out brackets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9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A0E19-E8F6-8800-2BDD-126B5D17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CE8587-43C1-082D-8191-19911C040F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Expand the following brackets: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514350" indent="-514350">
                  <a:buAutoNum type="arabicParenR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endParaRPr lang="en-GB" b="0" dirty="0"/>
              </a:p>
              <a:p>
                <a:pPr marL="514350" indent="-514350">
                  <a:buAutoNum type="arabicParenR"/>
                </a:pPr>
                <a:endParaRPr lang="en-GB" dirty="0"/>
              </a:p>
              <a:p>
                <a:pPr marL="514350" indent="-514350">
                  <a:buAutoNum type="arabicParenR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GB" b="0" dirty="0"/>
              </a:p>
              <a:p>
                <a:pPr marL="514350" indent="-514350">
                  <a:buAutoNum type="arabicParenR"/>
                </a:pPr>
                <a:endParaRPr lang="en-GB" dirty="0"/>
              </a:p>
              <a:p>
                <a:pPr marL="514350" indent="-514350">
                  <a:buAutoNum type="arabicParenR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CE8587-43C1-082D-8191-19911C040F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23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68963-BF67-F3AF-CFB7-7A3618315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01318B-0084-B146-FE53-2A8F76607F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1316"/>
            <a:ext cx="8223147" cy="402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4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1784F-B8C9-E73D-EC7F-5D4A78F1E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AD538-4CDC-1BFB-C643-D11B2977CC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b="0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b="0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b="0" dirty="0"/>
              </a:p>
              <a:p>
                <a:pPr marL="514350" indent="-514350">
                  <a:buAutoNum type="alphaLcParenR"/>
                </a:pPr>
                <a:endParaRPr lang="en-GB" b="0" dirty="0"/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What do you notice?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AD538-4CDC-1BFB-C643-D11B2977CC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129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4C18C-DAF6-644A-70E0-F70B0D09D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Pascal’s Triangle</a:t>
            </a:r>
          </a:p>
        </p:txBody>
      </p:sp>
    </p:spTree>
    <p:extLst>
      <p:ext uri="{BB962C8B-B14F-4D97-AF65-F5344CB8AC3E}">
        <p14:creationId xmlns:p14="http://schemas.microsoft.com/office/powerpoint/2010/main" val="3060612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D4770-96BF-8E54-1662-81D0D3219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7A8432-5F2B-AC4C-FF49-CF0653F438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Fully e</a:t>
                </a:r>
                <a:r>
                  <a:rPr lang="en-GB" b="0" dirty="0"/>
                  <a:t>xpand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7A8432-5F2B-AC4C-FF49-CF0653F438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953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A3207-5E1D-5ADB-2054-DAA928CF9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A12810-CE6F-4429-B6D5-783DB4BAD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7"/>
            <a:ext cx="7043057" cy="444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43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0F17C-9F22-9AD3-F3FE-D54CB633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8EBC27-3639-0B90-6C5F-DFA581940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1313"/>
            <a:ext cx="8760163" cy="482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FE7DB83D18A43BFAF2ED3DD9F133B" ma:contentTypeVersion="10" ma:contentTypeDescription="Create a new document." ma:contentTypeScope="" ma:versionID="1a6b3e838a7bd5ff18e24985659c3db3">
  <xsd:schema xmlns:xsd="http://www.w3.org/2001/XMLSchema" xmlns:xs="http://www.w3.org/2001/XMLSchema" xmlns:p="http://schemas.microsoft.com/office/2006/metadata/properties" xmlns:ns2="27d399a5-99c1-4b6e-9b96-f908cc15f915" targetNamespace="http://schemas.microsoft.com/office/2006/metadata/properties" ma:root="true" ma:fieldsID="947bf600599642bad79d6e842c954ff3" ns2:_="">
    <xsd:import namespace="27d399a5-99c1-4b6e-9b96-f908cc15f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399a5-99c1-4b6e-9b96-f908cc15f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da7246-3923-450d-bf48-38b7f30be8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d399a5-99c1-4b6e-9b96-f908cc15f9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E55305-5325-4C80-85CF-5609B44B6E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399a5-99c1-4b6e-9b96-f908cc15f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98FC56-3C79-4DC3-AEF9-3CE76A7683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E2FF17-6A33-4B7D-8096-20BB17E1AB26}">
  <ds:schemaRefs>
    <ds:schemaRef ds:uri="http://www.w3.org/XML/1998/namespace"/>
    <ds:schemaRef ds:uri="http://schemas.microsoft.com/office/2006/metadata/properties"/>
    <ds:schemaRef ds:uri="27d399a5-99c1-4b6e-9b96-f908cc15f915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56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Office Theme</vt:lpstr>
      <vt:lpstr>Week 4  Binomial Expansion</vt:lpstr>
      <vt:lpstr>Objective</vt:lpstr>
      <vt:lpstr>Example 1</vt:lpstr>
      <vt:lpstr>Exercises</vt:lpstr>
      <vt:lpstr>Example 2</vt:lpstr>
      <vt:lpstr>Pascal’s Triangle</vt:lpstr>
      <vt:lpstr>Example 3</vt:lpstr>
      <vt:lpstr>Exercises</vt:lpstr>
      <vt:lpstr>Exercises continued…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Dean</dc:creator>
  <cp:lastModifiedBy>Nick Dean</cp:lastModifiedBy>
  <cp:revision>1</cp:revision>
  <dcterms:created xsi:type="dcterms:W3CDTF">2026-09-28T15:01:29Z</dcterms:created>
  <dcterms:modified xsi:type="dcterms:W3CDTF">2026-09-29T13:44:42Z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0x010100038FE7DB83D18A43BFAF2ED3DD9F133B</vt:lpwstr>
  </property>
  <property fmtid="{D5CDD505-2E9C-101B-9397-08002B2CF9AE}" pid="3" name="MediaServiceImageTags">
    <vt:lpwstr/>
  </property>
</Properties>
</file>