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E42B79-6CD0-4056-8DBA-B1BCB31E2F3D}" v="472" dt="2026-10-08T14:28:51.6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44" d="100"/>
          <a:sy n="44" d="100"/>
        </p:scale>
        <p:origin x="644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Dean" userId="eb3f07d6-d90c-4ed2-93b0-c1cd05b016e1" providerId="ADAL" clId="{86E66224-83A7-4846-828C-CB30D2A28B95}"/>
    <pc:docChg chg="custSel addSld modSld">
      <pc:chgData name="Nick Dean" userId="eb3f07d6-d90c-4ed2-93b0-c1cd05b016e1" providerId="ADAL" clId="{86E66224-83A7-4846-828C-CB30D2A28B95}" dt="2026-10-08T14:29:59.114" v="816" actId="14100"/>
      <pc:docMkLst>
        <pc:docMk/>
      </pc:docMkLst>
      <pc:sldChg chg="modSp mod">
        <pc:chgData name="Nick Dean" userId="eb3f07d6-d90c-4ed2-93b0-c1cd05b016e1" providerId="ADAL" clId="{86E66224-83A7-4846-828C-CB30D2A28B95}" dt="2026-10-08T14:10:44.891" v="106" actId="20577"/>
        <pc:sldMkLst>
          <pc:docMk/>
          <pc:sldMk cId="3110971534" sldId="258"/>
        </pc:sldMkLst>
        <pc:spChg chg="mod">
          <ac:chgData name="Nick Dean" userId="eb3f07d6-d90c-4ed2-93b0-c1cd05b016e1" providerId="ADAL" clId="{86E66224-83A7-4846-828C-CB30D2A28B95}" dt="2026-10-08T14:10:44.891" v="106" actId="20577"/>
          <ac:spMkLst>
            <pc:docMk/>
            <pc:sldMk cId="3110971534" sldId="258"/>
            <ac:spMk id="3" creationId="{35E17122-F815-FD3D-F6D4-CCA267C9DF0E}"/>
          </ac:spMkLst>
        </pc:spChg>
      </pc:sldChg>
      <pc:sldChg chg="modSp mod">
        <pc:chgData name="Nick Dean" userId="eb3f07d6-d90c-4ed2-93b0-c1cd05b016e1" providerId="ADAL" clId="{86E66224-83A7-4846-828C-CB30D2A28B95}" dt="2026-10-08T14:12:45.570" v="259" actId="255"/>
        <pc:sldMkLst>
          <pc:docMk/>
          <pc:sldMk cId="3092816861" sldId="259"/>
        </pc:sldMkLst>
        <pc:spChg chg="mod">
          <ac:chgData name="Nick Dean" userId="eb3f07d6-d90c-4ed2-93b0-c1cd05b016e1" providerId="ADAL" clId="{86E66224-83A7-4846-828C-CB30D2A28B95}" dt="2026-10-08T14:12:45.570" v="259" actId="255"/>
          <ac:spMkLst>
            <pc:docMk/>
            <pc:sldMk cId="3092816861" sldId="259"/>
            <ac:spMk id="3" creationId="{9B874DAA-50D2-F20F-1873-9A5452BA6B85}"/>
          </ac:spMkLst>
        </pc:spChg>
      </pc:sldChg>
      <pc:sldChg chg="modSp new mod">
        <pc:chgData name="Nick Dean" userId="eb3f07d6-d90c-4ed2-93b0-c1cd05b016e1" providerId="ADAL" clId="{86E66224-83A7-4846-828C-CB30D2A28B95}" dt="2026-10-08T14:17:00.091" v="478" actId="20577"/>
        <pc:sldMkLst>
          <pc:docMk/>
          <pc:sldMk cId="1792175924" sldId="260"/>
        </pc:sldMkLst>
        <pc:spChg chg="mod">
          <ac:chgData name="Nick Dean" userId="eb3f07d6-d90c-4ed2-93b0-c1cd05b016e1" providerId="ADAL" clId="{86E66224-83A7-4846-828C-CB30D2A28B95}" dt="2026-10-08T14:12:53.649" v="269" actId="20577"/>
          <ac:spMkLst>
            <pc:docMk/>
            <pc:sldMk cId="1792175924" sldId="260"/>
            <ac:spMk id="2" creationId="{FB971D80-66DA-E8BE-4193-934D3FC988F9}"/>
          </ac:spMkLst>
        </pc:spChg>
        <pc:spChg chg="mod">
          <ac:chgData name="Nick Dean" userId="eb3f07d6-d90c-4ed2-93b0-c1cd05b016e1" providerId="ADAL" clId="{86E66224-83A7-4846-828C-CB30D2A28B95}" dt="2026-10-08T14:17:00.091" v="478" actId="20577"/>
          <ac:spMkLst>
            <pc:docMk/>
            <pc:sldMk cId="1792175924" sldId="260"/>
            <ac:spMk id="3" creationId="{59892BEF-3E85-1859-F514-068983BBD4CC}"/>
          </ac:spMkLst>
        </pc:spChg>
      </pc:sldChg>
      <pc:sldChg chg="modSp new mod">
        <pc:chgData name="Nick Dean" userId="eb3f07d6-d90c-4ed2-93b0-c1cd05b016e1" providerId="ADAL" clId="{86E66224-83A7-4846-828C-CB30D2A28B95}" dt="2026-10-08T14:21:44.454" v="587" actId="20577"/>
        <pc:sldMkLst>
          <pc:docMk/>
          <pc:sldMk cId="4160699899" sldId="261"/>
        </pc:sldMkLst>
        <pc:spChg chg="mod">
          <ac:chgData name="Nick Dean" userId="eb3f07d6-d90c-4ed2-93b0-c1cd05b016e1" providerId="ADAL" clId="{86E66224-83A7-4846-828C-CB30D2A28B95}" dt="2026-10-08T14:20:14.623" v="488" actId="20577"/>
          <ac:spMkLst>
            <pc:docMk/>
            <pc:sldMk cId="4160699899" sldId="261"/>
            <ac:spMk id="2" creationId="{0315670A-54AD-33D5-7F23-8AD27C7E4FA8}"/>
          </ac:spMkLst>
        </pc:spChg>
        <pc:spChg chg="mod">
          <ac:chgData name="Nick Dean" userId="eb3f07d6-d90c-4ed2-93b0-c1cd05b016e1" providerId="ADAL" clId="{86E66224-83A7-4846-828C-CB30D2A28B95}" dt="2026-10-08T14:21:44.454" v="587" actId="20577"/>
          <ac:spMkLst>
            <pc:docMk/>
            <pc:sldMk cId="4160699899" sldId="261"/>
            <ac:spMk id="3" creationId="{1147C0C2-AC8F-DCFE-4DAE-672782B1CC1E}"/>
          </ac:spMkLst>
        </pc:spChg>
      </pc:sldChg>
      <pc:sldChg chg="addSp delSp modSp new mod">
        <pc:chgData name="Nick Dean" userId="eb3f07d6-d90c-4ed2-93b0-c1cd05b016e1" providerId="ADAL" clId="{86E66224-83A7-4846-828C-CB30D2A28B95}" dt="2026-10-08T14:23:21.239" v="602" actId="14100"/>
        <pc:sldMkLst>
          <pc:docMk/>
          <pc:sldMk cId="2557225468" sldId="262"/>
        </pc:sldMkLst>
        <pc:spChg chg="mod">
          <ac:chgData name="Nick Dean" userId="eb3f07d6-d90c-4ed2-93b0-c1cd05b016e1" providerId="ADAL" clId="{86E66224-83A7-4846-828C-CB30D2A28B95}" dt="2026-10-08T14:22:06.306" v="597" actId="20577"/>
          <ac:spMkLst>
            <pc:docMk/>
            <pc:sldMk cId="2557225468" sldId="262"/>
            <ac:spMk id="2" creationId="{5FCA87BF-C60C-89F2-0FB9-AFFFE65592CF}"/>
          </ac:spMkLst>
        </pc:spChg>
        <pc:spChg chg="del mod">
          <ac:chgData name="Nick Dean" userId="eb3f07d6-d90c-4ed2-93b0-c1cd05b016e1" providerId="ADAL" clId="{86E66224-83A7-4846-828C-CB30D2A28B95}" dt="2026-10-08T14:22:56.516" v="600"/>
          <ac:spMkLst>
            <pc:docMk/>
            <pc:sldMk cId="2557225468" sldId="262"/>
            <ac:spMk id="3" creationId="{DDAAC8EF-7FF2-0AE7-3E09-4205AD4BF338}"/>
          </ac:spMkLst>
        </pc:spChg>
        <pc:picChg chg="add mod ord">
          <ac:chgData name="Nick Dean" userId="eb3f07d6-d90c-4ed2-93b0-c1cd05b016e1" providerId="ADAL" clId="{86E66224-83A7-4846-828C-CB30D2A28B95}" dt="2026-10-08T14:23:21.239" v="602" actId="14100"/>
          <ac:picMkLst>
            <pc:docMk/>
            <pc:sldMk cId="2557225468" sldId="262"/>
            <ac:picMk id="5" creationId="{1B8852DC-6C67-FDE8-1901-35C099850883}"/>
          </ac:picMkLst>
        </pc:picChg>
      </pc:sldChg>
      <pc:sldChg chg="modSp new mod">
        <pc:chgData name="Nick Dean" userId="eb3f07d6-d90c-4ed2-93b0-c1cd05b016e1" providerId="ADAL" clId="{86E66224-83A7-4846-828C-CB30D2A28B95}" dt="2026-10-08T14:28:51.639" v="777" actId="20577"/>
        <pc:sldMkLst>
          <pc:docMk/>
          <pc:sldMk cId="2392429095" sldId="263"/>
        </pc:sldMkLst>
        <pc:spChg chg="mod">
          <ac:chgData name="Nick Dean" userId="eb3f07d6-d90c-4ed2-93b0-c1cd05b016e1" providerId="ADAL" clId="{86E66224-83A7-4846-828C-CB30D2A28B95}" dt="2026-10-08T14:23:30.268" v="612" actId="20577"/>
          <ac:spMkLst>
            <pc:docMk/>
            <pc:sldMk cId="2392429095" sldId="263"/>
            <ac:spMk id="2" creationId="{4A99C466-7881-3158-9285-F9759EECAACF}"/>
          </ac:spMkLst>
        </pc:spChg>
        <pc:spChg chg="mod">
          <ac:chgData name="Nick Dean" userId="eb3f07d6-d90c-4ed2-93b0-c1cd05b016e1" providerId="ADAL" clId="{86E66224-83A7-4846-828C-CB30D2A28B95}" dt="2026-10-08T14:28:51.639" v="777" actId="20577"/>
          <ac:spMkLst>
            <pc:docMk/>
            <pc:sldMk cId="2392429095" sldId="263"/>
            <ac:spMk id="3" creationId="{851F2864-5522-CDEA-F431-B2467797DF2F}"/>
          </ac:spMkLst>
        </pc:spChg>
      </pc:sldChg>
      <pc:sldChg chg="addSp delSp modSp new mod">
        <pc:chgData name="Nick Dean" userId="eb3f07d6-d90c-4ed2-93b0-c1cd05b016e1" providerId="ADAL" clId="{86E66224-83A7-4846-828C-CB30D2A28B95}" dt="2026-10-08T14:29:36.284" v="791" actId="14100"/>
        <pc:sldMkLst>
          <pc:docMk/>
          <pc:sldMk cId="4261734087" sldId="264"/>
        </pc:sldMkLst>
        <pc:spChg chg="mod">
          <ac:chgData name="Nick Dean" userId="eb3f07d6-d90c-4ed2-93b0-c1cd05b016e1" providerId="ADAL" clId="{86E66224-83A7-4846-828C-CB30D2A28B95}" dt="2026-10-08T14:28:58.983" v="787" actId="20577"/>
          <ac:spMkLst>
            <pc:docMk/>
            <pc:sldMk cId="4261734087" sldId="264"/>
            <ac:spMk id="2" creationId="{A9D1629A-F0C3-C628-EE1A-CEB46033A4E9}"/>
          </ac:spMkLst>
        </pc:spChg>
        <pc:spChg chg="del mod">
          <ac:chgData name="Nick Dean" userId="eb3f07d6-d90c-4ed2-93b0-c1cd05b016e1" providerId="ADAL" clId="{86E66224-83A7-4846-828C-CB30D2A28B95}" dt="2026-10-08T14:29:32.156" v="789" actId="22"/>
          <ac:spMkLst>
            <pc:docMk/>
            <pc:sldMk cId="4261734087" sldId="264"/>
            <ac:spMk id="3" creationId="{B1E54AA0-940E-E509-1FD8-1B86E235B5BC}"/>
          </ac:spMkLst>
        </pc:spChg>
        <pc:picChg chg="add mod ord">
          <ac:chgData name="Nick Dean" userId="eb3f07d6-d90c-4ed2-93b0-c1cd05b016e1" providerId="ADAL" clId="{86E66224-83A7-4846-828C-CB30D2A28B95}" dt="2026-10-08T14:29:36.284" v="791" actId="14100"/>
          <ac:picMkLst>
            <pc:docMk/>
            <pc:sldMk cId="4261734087" sldId="264"/>
            <ac:picMk id="5" creationId="{172D85E0-308D-3E82-9636-182F04CF15E3}"/>
          </ac:picMkLst>
        </pc:picChg>
      </pc:sldChg>
      <pc:sldChg chg="addSp delSp modSp new mod">
        <pc:chgData name="Nick Dean" userId="eb3f07d6-d90c-4ed2-93b0-c1cd05b016e1" providerId="ADAL" clId="{86E66224-83A7-4846-828C-CB30D2A28B95}" dt="2026-10-08T14:29:59.114" v="816" actId="14100"/>
        <pc:sldMkLst>
          <pc:docMk/>
          <pc:sldMk cId="3883301030" sldId="265"/>
        </pc:sldMkLst>
        <pc:spChg chg="mod">
          <ac:chgData name="Nick Dean" userId="eb3f07d6-d90c-4ed2-93b0-c1cd05b016e1" providerId="ADAL" clId="{86E66224-83A7-4846-828C-CB30D2A28B95}" dt="2026-10-08T14:29:46.814" v="811" actId="20577"/>
          <ac:spMkLst>
            <pc:docMk/>
            <pc:sldMk cId="3883301030" sldId="265"/>
            <ac:spMk id="2" creationId="{E25C1CA6-D1E0-D721-DF03-4AD12B29C456}"/>
          </ac:spMkLst>
        </pc:spChg>
        <pc:spChg chg="del mod">
          <ac:chgData name="Nick Dean" userId="eb3f07d6-d90c-4ed2-93b0-c1cd05b016e1" providerId="ADAL" clId="{86E66224-83A7-4846-828C-CB30D2A28B95}" dt="2026-10-08T14:29:50.339" v="813" actId="22"/>
          <ac:spMkLst>
            <pc:docMk/>
            <pc:sldMk cId="3883301030" sldId="265"/>
            <ac:spMk id="3" creationId="{80EE9FF3-2A43-A3C5-8879-4EC7611BC48F}"/>
          </ac:spMkLst>
        </pc:spChg>
        <pc:picChg chg="add mod ord">
          <ac:chgData name="Nick Dean" userId="eb3f07d6-d90c-4ed2-93b0-c1cd05b016e1" providerId="ADAL" clId="{86E66224-83A7-4846-828C-CB30D2A28B95}" dt="2026-10-08T14:29:59.114" v="816" actId="14100"/>
          <ac:picMkLst>
            <pc:docMk/>
            <pc:sldMk cId="3883301030" sldId="265"/>
            <ac:picMk id="5" creationId="{B880D3EB-9FBC-7B99-0261-02F72BBD8EA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A8D1C-E936-80FD-3620-C3FEA4C16F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C686E6-651C-3477-3103-C8A127A33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5C3AA-0150-E1DE-A5F1-EF1DADE8C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231CD-FEF4-0369-290D-39291A0E4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CDE55-FCD8-8D1B-C331-58AB53D86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178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43450-2862-5789-E5F4-89206CD38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7FBD8-3D9F-63FE-57BC-7739E5498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1C0AE-B89F-CCF8-0B49-6303E6BE2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DF790-455A-95C1-2674-A932CC8F4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DECD4-5151-C441-137A-0B93C343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493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F0B9-06FF-787F-C687-A60450C8A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EAF90-F8C9-32AE-635D-4B28E775B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9590F-A72C-96C3-B77E-0374450DC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A147B-89E4-AD65-1151-1CAC6EEF6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271E5-5CA7-E953-23A2-D6226607D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67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F8C38-8C76-E666-C650-F31E512B8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1123E-17F4-6D0C-6C85-28EF8825E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1C97FA-B38E-6FB7-C1BD-CEC1F3D99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BC0338-1517-37CF-98E2-5533BFD66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33411-B4B3-BA84-59CF-8D261D412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F2796-32FC-A054-4D86-C4582F5DC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948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16B9C-836F-981A-1CAF-42BF30D51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B1279-17BC-CB13-20E7-CA190EF18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719ABB-87D1-D5E4-59E4-0DCD13F3C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290B43-8F4E-B76A-F43F-A28ABF2C58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1DBC91-134B-464A-E44D-35A39E9751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B7B908-2AA0-D70D-DD36-4DFE4935C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01A35B-DFA4-25D8-8D38-BE3E195DC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DCF16A-23A0-6DF1-60D4-F6C48D01D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418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2C6D5-A562-D844-3754-75A2BFCA4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436652-5D77-6CEF-1174-9C94BC334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F4CB40-1188-82BA-7386-6825A0BCC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80DEAA-06FA-C0BA-E118-1F87D8183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45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BB55A9-E622-2FFE-AE80-4998EF20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0874D4-6B8F-2F18-7E02-1892B87FD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25C24-33A3-4E7F-FD32-9B034EA8C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63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707D4-2A6F-76D6-19BD-B122A95D4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43CFD-4766-BC9C-2013-870CEE5E1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DB0A5-EB95-205D-71BC-72E3D172F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535B9-63E3-010A-0905-0D08CD22F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CD186B-9868-B3C4-479D-8E4BD8B9F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D82B9-C946-0651-341F-BB4156E43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661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F06AF-BFDE-0761-62B0-505D5FF6D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B843E7-159F-968A-D7B6-22397A4B85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C24B4-381C-E953-E938-C70BDF6DF7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6AA2F-35A0-2C05-0BAD-12AE12DFE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8521F-6572-DAAD-DD29-42930C807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E50064-ED29-A470-8723-2BA4E5E6E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563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3CC86-86C4-9929-6712-A6A0EE785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6D7830-6505-5D40-62C5-08CB5AE21C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76EDA-891A-F322-2882-AD9766816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FFA11-F0F6-A30D-1612-ADB299A9E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981F0-EC21-CF88-AEDF-CD085004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740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DF5845-AD8D-DFFF-2F00-FAEED87CE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F98ED-414A-EB6D-EEB2-FC182595F1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9FE74-574D-EF99-B7CF-2242129A5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65D64-937D-7198-0002-DE958F4EC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266A3-C79D-697C-5D67-791A50562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211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557320-21F3-A14E-C25B-5C73766DB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C4D67-560C-B92F-6F6C-1C8804302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75E75-6274-8655-001A-FAA605A934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4DF4B0-F4A0-4D0C-9365-C50644B4A06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3C866-DAE5-E99C-0B8E-5894D4F67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EDC03-78B8-2F0F-F783-E8CE87BB3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A547E4-FD20-4B01-9506-3431BE74BB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200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4EB30-1B55-715C-7F5D-6730242C10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Week 6</a:t>
            </a:r>
            <a:br>
              <a:rPr lang="en-GB" dirty="0"/>
            </a:br>
            <a:br>
              <a:rPr lang="en-GB" dirty="0"/>
            </a:br>
            <a:r>
              <a:rPr lang="en-GB" dirty="0"/>
              <a:t>Factor Theorem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DE291-2E28-1179-A04E-DA6C3D9017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AQA Further Maths GCSE</a:t>
            </a:r>
          </a:p>
        </p:txBody>
      </p:sp>
    </p:spTree>
    <p:extLst>
      <p:ext uri="{BB962C8B-B14F-4D97-AF65-F5344CB8AC3E}">
        <p14:creationId xmlns:p14="http://schemas.microsoft.com/office/powerpoint/2010/main" val="608324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19FEC-4635-7B7A-475D-648F4AA21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A3009-751E-A4E8-32E9-9B7F18732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Understand the factor theorem</a:t>
            </a:r>
          </a:p>
          <a:p>
            <a:r>
              <a:rPr lang="en-GB" dirty="0"/>
              <a:t>Use the factor theorem to factorise cubic equations</a:t>
            </a:r>
          </a:p>
          <a:p>
            <a:r>
              <a:rPr lang="en-GB" dirty="0"/>
              <a:t>Understand how to factorise cubic equations using polynomial long division and by inspection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560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EF480-1AAC-9660-29E0-6CDD71E8D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E17122-F815-FD3D-F6D4-CCA267C9DF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Given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dirty="0"/>
                  <a:t>,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514350" indent="-514350">
                  <a:buAutoNum type="alphaLcParenR"/>
                </a:pPr>
                <a:r>
                  <a:rPr lang="en-GB" dirty="0"/>
                  <a:t>Find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endParaRPr lang="en-GB" b="0" dirty="0"/>
              </a:p>
              <a:p>
                <a:pPr marL="514350" indent="-514350">
                  <a:buAutoNum type="alphaLcParenR"/>
                </a:pPr>
                <a:r>
                  <a:rPr lang="en-GB" dirty="0"/>
                  <a:t>And hence factorise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E17122-F815-FD3D-F6D4-CCA267C9DF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097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78025-E0FF-D6E2-221A-FBAD36641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factor theorem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874DAA-50D2-F20F-1873-9A5452BA6B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3600" dirty="0"/>
                  <a:t>If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3600" dirty="0"/>
                  <a:t> is a root of some </a:t>
                </a:r>
                <a:r>
                  <a:rPr lang="en-GB" sz="3600" b="1" dirty="0"/>
                  <a:t>polynomial</a:t>
                </a:r>
                <a:r>
                  <a:rPr lang="en-GB" sz="3600" dirty="0"/>
                  <a:t>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3600" dirty="0"/>
                  <a:t>,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GB" sz="3600" dirty="0"/>
                  <a:t> is a factor of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3600" dirty="0"/>
                  <a:t> </a:t>
                </a:r>
                <a:r>
                  <a:rPr lang="en-GB" sz="3600" b="1" dirty="0"/>
                  <a:t>if and only if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3600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874DAA-50D2-F20F-1873-9A5452BA6B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97" t="-32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281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71D80-66DA-E8BE-4193-934D3FC98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892BEF-3E85-1859-F514-068983BBD4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Given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dirty="0"/>
                  <a:t>,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a) Show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r>
                  <a:rPr lang="en-GB" dirty="0"/>
                  <a:t> is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b) What other values should you try to find another factor?</a:t>
                </a:r>
              </a:p>
              <a:p>
                <a:pPr marL="0" indent="0">
                  <a:buNone/>
                </a:pPr>
                <a:r>
                  <a:rPr lang="en-GB" dirty="0"/>
                  <a:t>c) Solve the equation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892BEF-3E85-1859-F514-068983BBD4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2175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5670A-54AD-33D5-7F23-8AD27C7E4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7C0C2-AC8F-DCFE-4DAE-672782B1CC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Solve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−2=0</m:t>
                    </m:r>
                  </m:oMath>
                </a14:m>
                <a:r>
                  <a:rPr lang="en-GB" dirty="0"/>
                  <a:t> using the factor theorem and polynomial long division.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7C0C2-AC8F-DCFE-4DAE-672782B1CC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0699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A87BF-C60C-89F2-0FB9-AFFFE6559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8852DC-6C67-FDE8-1901-35C0998508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832735"/>
            <a:ext cx="9380691" cy="246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25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9C466-7881-3158-9285-F9759EEC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1F2864-5522-CDEA-F431-B2467797DF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Solve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−11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−12=0</m:t>
                    </m:r>
                  </m:oMath>
                </a14:m>
                <a:r>
                  <a:rPr lang="en-GB" dirty="0"/>
                  <a:t> using the factor theorem and by comparing coefficients (inspection).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1F2864-5522-CDEA-F431-B2467797DF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2429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1629A-F0C3-C628-EE1A-CEB46033A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2D85E0-308D-3E82-9636-182F04CF15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09146"/>
            <a:ext cx="9194948" cy="44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34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C1CA6-D1E0-D721-DF03-4AD12B29C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 continued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80D3EB-9FBC-7B99-0261-02F72BBD8E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1058382" cy="354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01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8FE7DB83D18A43BFAF2ED3DD9F133B" ma:contentTypeVersion="10" ma:contentTypeDescription="Create a new document." ma:contentTypeScope="" ma:versionID="1a6b3e838a7bd5ff18e24985659c3db3">
  <xsd:schema xmlns:xsd="http://www.w3.org/2001/XMLSchema" xmlns:xs="http://www.w3.org/2001/XMLSchema" xmlns:p="http://schemas.microsoft.com/office/2006/metadata/properties" xmlns:ns2="27d399a5-99c1-4b6e-9b96-f908cc15f915" targetNamespace="http://schemas.microsoft.com/office/2006/metadata/properties" ma:root="true" ma:fieldsID="947bf600599642bad79d6e842c954ff3" ns2:_="">
    <xsd:import namespace="27d399a5-99c1-4b6e-9b96-f908cc15f9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d399a5-99c1-4b6e-9b96-f908cc15f9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bda7246-3923-450d-bf48-38b7f30be8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d399a5-99c1-4b6e-9b96-f908cc15f9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B54A566-3398-472B-8AA8-D187A3123D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d399a5-99c1-4b6e-9b96-f908cc15f9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F272BB-7464-4887-BCBC-8677D01196E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8194B6-BD6E-468A-A91A-4C4E63F91359}">
  <ds:schemaRefs>
    <ds:schemaRef ds:uri="27d399a5-99c1-4b6e-9b96-f908cc15f915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200</Words>
  <Application>Microsoft Office PowerPoint</Application>
  <PresentationFormat>Widescreen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Cambria Math</vt:lpstr>
      <vt:lpstr>Office Theme</vt:lpstr>
      <vt:lpstr>Week 6  Factor Theorem</vt:lpstr>
      <vt:lpstr>Objectives</vt:lpstr>
      <vt:lpstr>Example 1</vt:lpstr>
      <vt:lpstr>The factor theorem</vt:lpstr>
      <vt:lpstr>Example 2</vt:lpstr>
      <vt:lpstr>Example 3</vt:lpstr>
      <vt:lpstr>Exercises</vt:lpstr>
      <vt:lpstr>Example 4</vt:lpstr>
      <vt:lpstr>Exercises</vt:lpstr>
      <vt:lpstr>Exercises continued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Dean</dc:creator>
  <cp:lastModifiedBy>Nick Dean</cp:lastModifiedBy>
  <cp:revision>1</cp:revision>
  <dcterms:created xsi:type="dcterms:W3CDTF">2026-10-08T14:09:04Z</dcterms:created>
  <dcterms:modified xsi:type="dcterms:W3CDTF">2026-10-08T14:30:08Z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0x010100038FE7DB83D18A43BFAF2ED3DD9F133B</vt:lpwstr>
  </property>
  <property fmtid="{D5CDD505-2E9C-101B-9397-08002B2CF9AE}" pid="3" name="MediaServiceImageTags">
    <vt:lpwstr/>
  </property>
</Properties>
</file>